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7" r:id="rId1"/>
  </p:sldMasterIdLst>
  <p:notesMasterIdLst>
    <p:notesMasterId r:id="rId65"/>
  </p:notesMasterIdLst>
  <p:handoutMasterIdLst>
    <p:handoutMasterId r:id="rId66"/>
  </p:handoutMasterIdLst>
  <p:sldIdLst>
    <p:sldId id="600" r:id="rId2"/>
    <p:sldId id="595" r:id="rId3"/>
    <p:sldId id="532" r:id="rId4"/>
    <p:sldId id="564" r:id="rId5"/>
    <p:sldId id="601" r:id="rId6"/>
    <p:sldId id="584" r:id="rId7"/>
    <p:sldId id="585" r:id="rId8"/>
    <p:sldId id="588" r:id="rId9"/>
    <p:sldId id="589" r:id="rId10"/>
    <p:sldId id="590" r:id="rId11"/>
    <p:sldId id="591" r:id="rId12"/>
    <p:sldId id="602" r:id="rId13"/>
    <p:sldId id="593" r:id="rId14"/>
    <p:sldId id="603" r:id="rId15"/>
    <p:sldId id="518" r:id="rId16"/>
    <p:sldId id="604" r:id="rId17"/>
    <p:sldId id="567" r:id="rId18"/>
    <p:sldId id="519" r:id="rId19"/>
    <p:sldId id="521" r:id="rId20"/>
    <p:sldId id="535" r:id="rId21"/>
    <p:sldId id="520" r:id="rId22"/>
    <p:sldId id="534" r:id="rId23"/>
    <p:sldId id="536" r:id="rId24"/>
    <p:sldId id="537" r:id="rId25"/>
    <p:sldId id="527" r:id="rId26"/>
    <p:sldId id="605" r:id="rId27"/>
    <p:sldId id="538" r:id="rId28"/>
    <p:sldId id="539" r:id="rId29"/>
    <p:sldId id="556" r:id="rId30"/>
    <p:sldId id="573" r:id="rId31"/>
    <p:sldId id="563" r:id="rId32"/>
    <p:sldId id="568" r:id="rId33"/>
    <p:sldId id="566" r:id="rId34"/>
    <p:sldId id="523" r:id="rId35"/>
    <p:sldId id="557" r:id="rId36"/>
    <p:sldId id="606" r:id="rId37"/>
    <p:sldId id="574" r:id="rId38"/>
    <p:sldId id="555" r:id="rId39"/>
    <p:sldId id="560" r:id="rId40"/>
    <p:sldId id="575" r:id="rId41"/>
    <p:sldId id="576" r:id="rId42"/>
    <p:sldId id="607" r:id="rId43"/>
    <p:sldId id="543" r:id="rId44"/>
    <p:sldId id="578" r:id="rId45"/>
    <p:sldId id="579" r:id="rId46"/>
    <p:sldId id="558" r:id="rId47"/>
    <p:sldId id="608" r:id="rId48"/>
    <p:sldId id="545" r:id="rId49"/>
    <p:sldId id="551" r:id="rId50"/>
    <p:sldId id="609" r:id="rId51"/>
    <p:sldId id="561" r:id="rId52"/>
    <p:sldId id="583" r:id="rId53"/>
    <p:sldId id="528" r:id="rId54"/>
    <p:sldId id="546" r:id="rId55"/>
    <p:sldId id="547" r:id="rId56"/>
    <p:sldId id="548" r:id="rId57"/>
    <p:sldId id="597" r:id="rId58"/>
    <p:sldId id="599" r:id="rId59"/>
    <p:sldId id="552" r:id="rId60"/>
    <p:sldId id="598" r:id="rId61"/>
    <p:sldId id="562" r:id="rId62"/>
    <p:sldId id="550" r:id="rId63"/>
    <p:sldId id="610" r:id="rId6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96600"/>
    <a:srgbClr val="FF9900"/>
    <a:srgbClr val="FF6600"/>
    <a:srgbClr val="000000"/>
    <a:srgbClr val="CD3011"/>
    <a:srgbClr val="F3E857"/>
    <a:srgbClr val="FCED24"/>
    <a:srgbClr val="CC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5365" autoAdjust="0"/>
    <p:restoredTop sz="94549" autoAdjust="0"/>
  </p:normalViewPr>
  <p:slideViewPr>
    <p:cSldViewPr>
      <p:cViewPr>
        <p:scale>
          <a:sx n="68" d="100"/>
          <a:sy n="68" d="100"/>
        </p:scale>
        <p:origin x="-1998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490" y="-10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D40256-76D7-45AD-B7B5-21DBDCD45871}" type="doc">
      <dgm:prSet loTypeId="urn:microsoft.com/office/officeart/2005/8/layout/gear1" loCatId="process" qsTypeId="urn:microsoft.com/office/officeart/2005/8/quickstyle/3d8" qsCatId="3D" csTypeId="urn:microsoft.com/office/officeart/2005/8/colors/colorful3" csCatId="colorful" phldr="1"/>
      <dgm:spPr/>
      <dgm:t>
        <a:bodyPr/>
        <a:lstStyle/>
        <a:p>
          <a:pPr rtl="1"/>
          <a:endParaRPr lang="ar-EG"/>
        </a:p>
      </dgm:t>
    </dgm:pt>
    <dgm:pt modelId="{17230944-9A39-40B1-8894-8808722D73B9}">
      <dgm:prSet custT="1"/>
      <dgm:spPr/>
      <dgm:t>
        <a:bodyPr/>
        <a:lstStyle/>
        <a:p>
          <a:pPr rtl="1"/>
          <a:r>
            <a:rPr lang="en-US" sz="2200" b="1" dirty="0" smtClean="0">
              <a:solidFill>
                <a:schemeClr val="bg1"/>
              </a:solidFill>
            </a:rPr>
            <a:t> Recycling</a:t>
          </a:r>
          <a:endParaRPr lang="ar-EG" sz="2200" b="1" dirty="0">
            <a:solidFill>
              <a:schemeClr val="bg1"/>
            </a:solidFill>
          </a:endParaRPr>
        </a:p>
      </dgm:t>
    </dgm:pt>
    <dgm:pt modelId="{79965AF7-4379-43D2-AD69-C02661EB19E9}" type="parTrans" cxnId="{E25F9577-6521-4CBF-9A7D-1138890975ED}">
      <dgm:prSet/>
      <dgm:spPr/>
      <dgm:t>
        <a:bodyPr/>
        <a:lstStyle/>
        <a:p>
          <a:pPr rtl="1"/>
          <a:endParaRPr lang="ar-EG" sz="1600" b="1">
            <a:solidFill>
              <a:schemeClr val="bg1"/>
            </a:solidFill>
          </a:endParaRPr>
        </a:p>
      </dgm:t>
    </dgm:pt>
    <dgm:pt modelId="{B4D00A82-F0A8-4E5C-ACAA-2E64E44E34C5}" type="sibTrans" cxnId="{E25F9577-6521-4CBF-9A7D-1138890975ED}">
      <dgm:prSet/>
      <dgm:spPr/>
      <dgm:t>
        <a:bodyPr/>
        <a:lstStyle/>
        <a:p>
          <a:pPr rtl="1"/>
          <a:endParaRPr lang="ar-EG" sz="1400" b="1">
            <a:solidFill>
              <a:schemeClr val="bg1"/>
            </a:solidFill>
          </a:endParaRPr>
        </a:p>
      </dgm:t>
    </dgm:pt>
    <dgm:pt modelId="{E7893AF7-3A79-4284-88BD-8AB17AA7FF97}">
      <dgm:prSet custT="1"/>
      <dgm:spPr/>
      <dgm:t>
        <a:bodyPr/>
        <a:lstStyle/>
        <a:p>
          <a:pPr rtl="1"/>
          <a:r>
            <a:rPr lang="en-US" sz="2000" b="1" dirty="0" smtClean="0">
              <a:solidFill>
                <a:schemeClr val="bg1"/>
              </a:solidFill>
            </a:rPr>
            <a:t>Battery</a:t>
          </a:r>
          <a:endParaRPr lang="ar-EG" sz="2000" b="1" dirty="0">
            <a:solidFill>
              <a:schemeClr val="bg1"/>
            </a:solidFill>
          </a:endParaRPr>
        </a:p>
      </dgm:t>
    </dgm:pt>
    <dgm:pt modelId="{2313103E-2024-4B9F-AF9F-CCE51248EDB1}" type="parTrans" cxnId="{6E8DD8B9-0FAC-4F5A-944D-A0D455200AA9}">
      <dgm:prSet/>
      <dgm:spPr/>
      <dgm:t>
        <a:bodyPr/>
        <a:lstStyle/>
        <a:p>
          <a:pPr rtl="1"/>
          <a:endParaRPr lang="ar-EG" sz="1600" b="1">
            <a:solidFill>
              <a:schemeClr val="bg1"/>
            </a:solidFill>
          </a:endParaRPr>
        </a:p>
      </dgm:t>
    </dgm:pt>
    <dgm:pt modelId="{DC707B59-BE54-42FD-86C3-C4ACD5E5E015}" type="sibTrans" cxnId="{6E8DD8B9-0FAC-4F5A-944D-A0D455200AA9}">
      <dgm:prSet/>
      <dgm:spPr/>
      <dgm:t>
        <a:bodyPr/>
        <a:lstStyle/>
        <a:p>
          <a:pPr rtl="1"/>
          <a:endParaRPr lang="ar-EG" sz="1400" b="1">
            <a:solidFill>
              <a:schemeClr val="bg1"/>
            </a:solidFill>
          </a:endParaRPr>
        </a:p>
      </dgm:t>
    </dgm:pt>
    <dgm:pt modelId="{3CBE2D3E-13DF-41B5-9E24-93348EC9AE40}">
      <dgm:prSet custT="1"/>
      <dgm:spPr/>
      <dgm:t>
        <a:bodyPr/>
        <a:lstStyle/>
        <a:p>
          <a:pPr rtl="1"/>
          <a:r>
            <a:rPr lang="en-US" sz="2000" b="1" dirty="0" smtClean="0">
              <a:solidFill>
                <a:schemeClr val="bg1"/>
              </a:solidFill>
            </a:rPr>
            <a:t> </a:t>
          </a:r>
          <a:r>
            <a:rPr lang="en-US" sz="2200" b="1" dirty="0" smtClean="0">
              <a:solidFill>
                <a:schemeClr val="bg1"/>
              </a:solidFill>
            </a:rPr>
            <a:t>Car</a:t>
          </a:r>
          <a:endParaRPr lang="ar-EG" sz="2200" b="1" dirty="0"/>
        </a:p>
      </dgm:t>
    </dgm:pt>
    <dgm:pt modelId="{25CAE3A0-269D-4E7B-9AAC-9D080C65EC8C}" type="parTrans" cxnId="{9AF303B4-DFCA-4BB5-8B3F-8C693B42CE27}">
      <dgm:prSet/>
      <dgm:spPr/>
      <dgm:t>
        <a:bodyPr/>
        <a:lstStyle/>
        <a:p>
          <a:pPr rtl="1"/>
          <a:endParaRPr lang="ar-EG" sz="1600" b="1">
            <a:solidFill>
              <a:schemeClr val="bg1"/>
            </a:solidFill>
          </a:endParaRPr>
        </a:p>
      </dgm:t>
    </dgm:pt>
    <dgm:pt modelId="{F8DC199A-80EB-44FC-85D0-04765C67EEEC}" type="sibTrans" cxnId="{9AF303B4-DFCA-4BB5-8B3F-8C693B42CE27}">
      <dgm:prSet/>
      <dgm:spPr/>
      <dgm:t>
        <a:bodyPr/>
        <a:lstStyle/>
        <a:p>
          <a:pPr rtl="1"/>
          <a:endParaRPr lang="ar-EG" sz="1400" b="1">
            <a:solidFill>
              <a:schemeClr val="bg1"/>
            </a:solidFill>
          </a:endParaRPr>
        </a:p>
      </dgm:t>
    </dgm:pt>
    <dgm:pt modelId="{E0934E83-3C6B-424F-87CF-4928B26CACA5}">
      <dgm:prSet/>
      <dgm:spPr/>
      <dgm:t>
        <a:bodyPr/>
        <a:lstStyle/>
        <a:p>
          <a:pPr rtl="1"/>
          <a:endParaRPr lang="en-US" sz="1400" b="1" dirty="0">
            <a:solidFill>
              <a:schemeClr val="bg1"/>
            </a:solidFill>
          </a:endParaRPr>
        </a:p>
      </dgm:t>
    </dgm:pt>
    <dgm:pt modelId="{E8E84BFC-E7AB-449D-B991-2F6AD47CB098}" type="parTrans" cxnId="{470B58D9-7D0E-448C-8870-5459D8AF0CC3}">
      <dgm:prSet/>
      <dgm:spPr/>
      <dgm:t>
        <a:bodyPr/>
        <a:lstStyle/>
        <a:p>
          <a:pPr rtl="1"/>
          <a:endParaRPr lang="ar-EG" sz="1600" b="1">
            <a:solidFill>
              <a:schemeClr val="bg1"/>
            </a:solidFill>
          </a:endParaRPr>
        </a:p>
      </dgm:t>
    </dgm:pt>
    <dgm:pt modelId="{0A37AC5D-B475-4728-89DA-D8CA1261271F}" type="sibTrans" cxnId="{470B58D9-7D0E-448C-8870-5459D8AF0CC3}">
      <dgm:prSet/>
      <dgm:spPr/>
      <dgm:t>
        <a:bodyPr/>
        <a:lstStyle/>
        <a:p>
          <a:pPr rtl="1"/>
          <a:endParaRPr lang="ar-EG" sz="1600" b="1">
            <a:solidFill>
              <a:schemeClr val="bg1"/>
            </a:solidFill>
          </a:endParaRPr>
        </a:p>
      </dgm:t>
    </dgm:pt>
    <dgm:pt modelId="{F7470059-8C44-41CE-87BC-49F76AA7BFCC}" type="pres">
      <dgm:prSet presAssocID="{22D40256-76D7-45AD-B7B5-21DBDCD4587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067BE1-386E-449C-869D-622A7797C75A}" type="pres">
      <dgm:prSet presAssocID="{17230944-9A39-40B1-8894-8808722D73B9}" presName="gear1" presStyleLbl="node1" presStyleIdx="0" presStyleCnt="3" custLinFactNeighborX="-1240" custLinFactNeighborY="8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DD302-4496-4360-A697-CCD10541F780}" type="pres">
      <dgm:prSet presAssocID="{17230944-9A39-40B1-8894-8808722D73B9}" presName="gear1srcNode" presStyleLbl="node1" presStyleIdx="0" presStyleCnt="3"/>
      <dgm:spPr/>
      <dgm:t>
        <a:bodyPr/>
        <a:lstStyle/>
        <a:p>
          <a:endParaRPr lang="en-US"/>
        </a:p>
      </dgm:t>
    </dgm:pt>
    <dgm:pt modelId="{14F0B0C5-B04D-49E5-805E-6DF81385D558}" type="pres">
      <dgm:prSet presAssocID="{17230944-9A39-40B1-8894-8808722D73B9}" presName="gear1dstNode" presStyleLbl="node1" presStyleIdx="0" presStyleCnt="3"/>
      <dgm:spPr/>
      <dgm:t>
        <a:bodyPr/>
        <a:lstStyle/>
        <a:p>
          <a:endParaRPr lang="en-US"/>
        </a:p>
      </dgm:t>
    </dgm:pt>
    <dgm:pt modelId="{1AA7479E-3428-4CDD-B3E2-39587DED02F8}" type="pres">
      <dgm:prSet presAssocID="{E7893AF7-3A79-4284-88BD-8AB17AA7FF9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9538F-EC50-4037-B1A0-7C06181DE6ED}" type="pres">
      <dgm:prSet presAssocID="{E7893AF7-3A79-4284-88BD-8AB17AA7FF97}" presName="gear2srcNode" presStyleLbl="node1" presStyleIdx="1" presStyleCnt="3"/>
      <dgm:spPr/>
      <dgm:t>
        <a:bodyPr/>
        <a:lstStyle/>
        <a:p>
          <a:endParaRPr lang="en-US"/>
        </a:p>
      </dgm:t>
    </dgm:pt>
    <dgm:pt modelId="{9728443E-7645-4964-9D21-9FA3AD305ADF}" type="pres">
      <dgm:prSet presAssocID="{E7893AF7-3A79-4284-88BD-8AB17AA7FF97}" presName="gear2dstNode" presStyleLbl="node1" presStyleIdx="1" presStyleCnt="3"/>
      <dgm:spPr/>
      <dgm:t>
        <a:bodyPr/>
        <a:lstStyle/>
        <a:p>
          <a:endParaRPr lang="en-US"/>
        </a:p>
      </dgm:t>
    </dgm:pt>
    <dgm:pt modelId="{62EFCB4D-82F2-4C22-9323-EBD71344D6E2}" type="pres">
      <dgm:prSet presAssocID="{3CBE2D3E-13DF-41B5-9E24-93348EC9AE40}" presName="gear3" presStyleLbl="node1" presStyleIdx="2" presStyleCnt="3"/>
      <dgm:spPr/>
      <dgm:t>
        <a:bodyPr/>
        <a:lstStyle/>
        <a:p>
          <a:endParaRPr lang="en-US"/>
        </a:p>
      </dgm:t>
    </dgm:pt>
    <dgm:pt modelId="{CE08216F-B51F-4E11-A7F1-2E2C24A534C9}" type="pres">
      <dgm:prSet presAssocID="{3CBE2D3E-13DF-41B5-9E24-93348EC9AE4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E0676-C4C8-4ABE-B18A-1CCE90A03FC1}" type="pres">
      <dgm:prSet presAssocID="{3CBE2D3E-13DF-41B5-9E24-93348EC9AE40}" presName="gear3srcNode" presStyleLbl="node1" presStyleIdx="2" presStyleCnt="3"/>
      <dgm:spPr/>
      <dgm:t>
        <a:bodyPr/>
        <a:lstStyle/>
        <a:p>
          <a:endParaRPr lang="en-US"/>
        </a:p>
      </dgm:t>
    </dgm:pt>
    <dgm:pt modelId="{50D8A7D0-8A38-44A2-A7BB-7CF51A0B5051}" type="pres">
      <dgm:prSet presAssocID="{3CBE2D3E-13DF-41B5-9E24-93348EC9AE40}" presName="gear3dstNode" presStyleLbl="node1" presStyleIdx="2" presStyleCnt="3"/>
      <dgm:spPr/>
      <dgm:t>
        <a:bodyPr/>
        <a:lstStyle/>
        <a:p>
          <a:endParaRPr lang="en-US"/>
        </a:p>
      </dgm:t>
    </dgm:pt>
    <dgm:pt modelId="{68D26003-210C-403C-A88A-D08BE88B744A}" type="pres">
      <dgm:prSet presAssocID="{B4D00A82-F0A8-4E5C-ACAA-2E64E44E34C5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BB59B2FC-D9CD-46D9-B87E-5F00C34D8CD2}" type="pres">
      <dgm:prSet presAssocID="{DC707B59-BE54-42FD-86C3-C4ACD5E5E015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8B9CB6-2366-4510-9AB3-80BE0123614A}" type="pres">
      <dgm:prSet presAssocID="{F8DC199A-80EB-44FC-85D0-04765C67EEEC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AF303B4-DFCA-4BB5-8B3F-8C693B42CE27}" srcId="{22D40256-76D7-45AD-B7B5-21DBDCD45871}" destId="{3CBE2D3E-13DF-41B5-9E24-93348EC9AE40}" srcOrd="2" destOrd="0" parTransId="{25CAE3A0-269D-4E7B-9AAC-9D080C65EC8C}" sibTransId="{F8DC199A-80EB-44FC-85D0-04765C67EEEC}"/>
    <dgm:cxn modelId="{E40F1032-EBD7-4A85-9536-0A8F54E56CD8}" type="presOf" srcId="{B4D00A82-F0A8-4E5C-ACAA-2E64E44E34C5}" destId="{68D26003-210C-403C-A88A-D08BE88B744A}" srcOrd="0" destOrd="0" presId="urn:microsoft.com/office/officeart/2005/8/layout/gear1"/>
    <dgm:cxn modelId="{C2D44A05-7B82-490A-8601-8B48E8367745}" type="presOf" srcId="{17230944-9A39-40B1-8894-8808722D73B9}" destId="{D43DD302-4496-4360-A697-CCD10541F780}" srcOrd="1" destOrd="0" presId="urn:microsoft.com/office/officeart/2005/8/layout/gear1"/>
    <dgm:cxn modelId="{3C705D72-8D89-40D4-81AC-C04180EDCB35}" type="presOf" srcId="{F8DC199A-80EB-44FC-85D0-04765C67EEEC}" destId="{A78B9CB6-2366-4510-9AB3-80BE0123614A}" srcOrd="0" destOrd="0" presId="urn:microsoft.com/office/officeart/2005/8/layout/gear1"/>
    <dgm:cxn modelId="{6E8DD8B9-0FAC-4F5A-944D-A0D455200AA9}" srcId="{22D40256-76D7-45AD-B7B5-21DBDCD45871}" destId="{E7893AF7-3A79-4284-88BD-8AB17AA7FF97}" srcOrd="1" destOrd="0" parTransId="{2313103E-2024-4B9F-AF9F-CCE51248EDB1}" sibTransId="{DC707B59-BE54-42FD-86C3-C4ACD5E5E015}"/>
    <dgm:cxn modelId="{9D3017E7-CD48-402E-ADA1-169AEB56B471}" type="presOf" srcId="{E7893AF7-3A79-4284-88BD-8AB17AA7FF97}" destId="{9728443E-7645-4964-9D21-9FA3AD305ADF}" srcOrd="2" destOrd="0" presId="urn:microsoft.com/office/officeart/2005/8/layout/gear1"/>
    <dgm:cxn modelId="{437472D4-CEAE-4095-B5FF-BD74083D1E33}" type="presOf" srcId="{17230944-9A39-40B1-8894-8808722D73B9}" destId="{69067BE1-386E-449C-869D-622A7797C75A}" srcOrd="0" destOrd="0" presId="urn:microsoft.com/office/officeart/2005/8/layout/gear1"/>
    <dgm:cxn modelId="{470B58D9-7D0E-448C-8870-5459D8AF0CC3}" srcId="{22D40256-76D7-45AD-B7B5-21DBDCD45871}" destId="{E0934E83-3C6B-424F-87CF-4928B26CACA5}" srcOrd="3" destOrd="0" parTransId="{E8E84BFC-E7AB-449D-B991-2F6AD47CB098}" sibTransId="{0A37AC5D-B475-4728-89DA-D8CA1261271F}"/>
    <dgm:cxn modelId="{F9864470-56E7-444A-8C12-3A9F0DEC5D82}" type="presOf" srcId="{22D40256-76D7-45AD-B7B5-21DBDCD45871}" destId="{F7470059-8C44-41CE-87BC-49F76AA7BFCC}" srcOrd="0" destOrd="0" presId="urn:microsoft.com/office/officeart/2005/8/layout/gear1"/>
    <dgm:cxn modelId="{B5A640AA-17BC-4065-A213-5CC7FD57F0CF}" type="presOf" srcId="{3CBE2D3E-13DF-41B5-9E24-93348EC9AE40}" destId="{83FE0676-C4C8-4ABE-B18A-1CCE90A03FC1}" srcOrd="2" destOrd="0" presId="urn:microsoft.com/office/officeart/2005/8/layout/gear1"/>
    <dgm:cxn modelId="{A5D2879F-80FC-4125-B7AC-1DC54F4081DB}" type="presOf" srcId="{3CBE2D3E-13DF-41B5-9E24-93348EC9AE40}" destId="{CE08216F-B51F-4E11-A7F1-2E2C24A534C9}" srcOrd="1" destOrd="0" presId="urn:microsoft.com/office/officeart/2005/8/layout/gear1"/>
    <dgm:cxn modelId="{C605BD4B-308E-4FA6-998E-43569FDD0D3F}" type="presOf" srcId="{E7893AF7-3A79-4284-88BD-8AB17AA7FF97}" destId="{1AA7479E-3428-4CDD-B3E2-39587DED02F8}" srcOrd="0" destOrd="0" presId="urn:microsoft.com/office/officeart/2005/8/layout/gear1"/>
    <dgm:cxn modelId="{E25F9577-6521-4CBF-9A7D-1138890975ED}" srcId="{22D40256-76D7-45AD-B7B5-21DBDCD45871}" destId="{17230944-9A39-40B1-8894-8808722D73B9}" srcOrd="0" destOrd="0" parTransId="{79965AF7-4379-43D2-AD69-C02661EB19E9}" sibTransId="{B4D00A82-F0A8-4E5C-ACAA-2E64E44E34C5}"/>
    <dgm:cxn modelId="{3124C42E-486B-45C2-A654-260E42C7D602}" type="presOf" srcId="{DC707B59-BE54-42FD-86C3-C4ACD5E5E015}" destId="{BB59B2FC-D9CD-46D9-B87E-5F00C34D8CD2}" srcOrd="0" destOrd="0" presId="urn:microsoft.com/office/officeart/2005/8/layout/gear1"/>
    <dgm:cxn modelId="{EC84A0AB-E889-494E-9800-2F71DB4B7AF4}" type="presOf" srcId="{E7893AF7-3A79-4284-88BD-8AB17AA7FF97}" destId="{F539538F-EC50-4037-B1A0-7C06181DE6ED}" srcOrd="1" destOrd="0" presId="urn:microsoft.com/office/officeart/2005/8/layout/gear1"/>
    <dgm:cxn modelId="{CB7FC8CE-770F-4A52-BA48-6F410B283746}" type="presOf" srcId="{17230944-9A39-40B1-8894-8808722D73B9}" destId="{14F0B0C5-B04D-49E5-805E-6DF81385D558}" srcOrd="2" destOrd="0" presId="urn:microsoft.com/office/officeart/2005/8/layout/gear1"/>
    <dgm:cxn modelId="{B6DEEEE8-0467-4566-9A6D-3F233D727492}" type="presOf" srcId="{3CBE2D3E-13DF-41B5-9E24-93348EC9AE40}" destId="{62EFCB4D-82F2-4C22-9323-EBD71344D6E2}" srcOrd="0" destOrd="0" presId="urn:microsoft.com/office/officeart/2005/8/layout/gear1"/>
    <dgm:cxn modelId="{CC31321C-A192-44D8-A5A9-E8577965AC05}" type="presOf" srcId="{3CBE2D3E-13DF-41B5-9E24-93348EC9AE40}" destId="{50D8A7D0-8A38-44A2-A7BB-7CF51A0B5051}" srcOrd="3" destOrd="0" presId="urn:microsoft.com/office/officeart/2005/8/layout/gear1"/>
    <dgm:cxn modelId="{7D8008BC-3356-4F2D-AF89-461C7459A456}" type="presParOf" srcId="{F7470059-8C44-41CE-87BC-49F76AA7BFCC}" destId="{69067BE1-386E-449C-869D-622A7797C75A}" srcOrd="0" destOrd="0" presId="urn:microsoft.com/office/officeart/2005/8/layout/gear1"/>
    <dgm:cxn modelId="{17B858ED-0F30-4B2D-B1CE-293C6B4DB010}" type="presParOf" srcId="{F7470059-8C44-41CE-87BC-49F76AA7BFCC}" destId="{D43DD302-4496-4360-A697-CCD10541F780}" srcOrd="1" destOrd="0" presId="urn:microsoft.com/office/officeart/2005/8/layout/gear1"/>
    <dgm:cxn modelId="{BED2C6AC-CC2C-42A8-8E1F-692C75DDCCF3}" type="presParOf" srcId="{F7470059-8C44-41CE-87BC-49F76AA7BFCC}" destId="{14F0B0C5-B04D-49E5-805E-6DF81385D558}" srcOrd="2" destOrd="0" presId="urn:microsoft.com/office/officeart/2005/8/layout/gear1"/>
    <dgm:cxn modelId="{CEAD3D89-852C-486B-81EA-04B13B85A806}" type="presParOf" srcId="{F7470059-8C44-41CE-87BC-49F76AA7BFCC}" destId="{1AA7479E-3428-4CDD-B3E2-39587DED02F8}" srcOrd="3" destOrd="0" presId="urn:microsoft.com/office/officeart/2005/8/layout/gear1"/>
    <dgm:cxn modelId="{00A84B73-1B0D-4CA8-8D35-5A916A309990}" type="presParOf" srcId="{F7470059-8C44-41CE-87BC-49F76AA7BFCC}" destId="{F539538F-EC50-4037-B1A0-7C06181DE6ED}" srcOrd="4" destOrd="0" presId="urn:microsoft.com/office/officeart/2005/8/layout/gear1"/>
    <dgm:cxn modelId="{AF6A2C98-B99D-480B-B248-E44FB9A13817}" type="presParOf" srcId="{F7470059-8C44-41CE-87BC-49F76AA7BFCC}" destId="{9728443E-7645-4964-9D21-9FA3AD305ADF}" srcOrd="5" destOrd="0" presId="urn:microsoft.com/office/officeart/2005/8/layout/gear1"/>
    <dgm:cxn modelId="{B21A51CD-417D-4A29-B27D-58F55030BA2E}" type="presParOf" srcId="{F7470059-8C44-41CE-87BC-49F76AA7BFCC}" destId="{62EFCB4D-82F2-4C22-9323-EBD71344D6E2}" srcOrd="6" destOrd="0" presId="urn:microsoft.com/office/officeart/2005/8/layout/gear1"/>
    <dgm:cxn modelId="{68008A54-5B53-48A8-87B7-35F3310557C7}" type="presParOf" srcId="{F7470059-8C44-41CE-87BC-49F76AA7BFCC}" destId="{CE08216F-B51F-4E11-A7F1-2E2C24A534C9}" srcOrd="7" destOrd="0" presId="urn:microsoft.com/office/officeart/2005/8/layout/gear1"/>
    <dgm:cxn modelId="{06468009-D0A3-4188-A01B-1980B70D1757}" type="presParOf" srcId="{F7470059-8C44-41CE-87BC-49F76AA7BFCC}" destId="{83FE0676-C4C8-4ABE-B18A-1CCE90A03FC1}" srcOrd="8" destOrd="0" presId="urn:microsoft.com/office/officeart/2005/8/layout/gear1"/>
    <dgm:cxn modelId="{4A927ED7-1EB6-4FAD-9526-AB731494BB36}" type="presParOf" srcId="{F7470059-8C44-41CE-87BC-49F76AA7BFCC}" destId="{50D8A7D0-8A38-44A2-A7BB-7CF51A0B5051}" srcOrd="9" destOrd="0" presId="urn:microsoft.com/office/officeart/2005/8/layout/gear1"/>
    <dgm:cxn modelId="{6F61164D-2AC9-43EB-BB48-3BA86D0C164B}" type="presParOf" srcId="{F7470059-8C44-41CE-87BC-49F76AA7BFCC}" destId="{68D26003-210C-403C-A88A-D08BE88B744A}" srcOrd="10" destOrd="0" presId="urn:microsoft.com/office/officeart/2005/8/layout/gear1"/>
    <dgm:cxn modelId="{1532FB58-8B0E-4904-B16B-77646960B096}" type="presParOf" srcId="{F7470059-8C44-41CE-87BC-49F76AA7BFCC}" destId="{BB59B2FC-D9CD-46D9-B87E-5F00C34D8CD2}" srcOrd="11" destOrd="0" presId="urn:microsoft.com/office/officeart/2005/8/layout/gear1"/>
    <dgm:cxn modelId="{CD808E88-B55F-4A6C-A80D-7D10157F10A6}" type="presParOf" srcId="{F7470059-8C44-41CE-87BC-49F76AA7BFCC}" destId="{A78B9CB6-2366-4510-9AB3-80BE0123614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6BA292-6EE3-4FDB-9872-D2C783279657}" type="doc">
      <dgm:prSet loTypeId="urn:microsoft.com/office/officeart/2005/8/layout/orgChart1" loCatId="hierarchy" qsTypeId="urn:microsoft.com/office/officeart/2005/8/quickstyle/3d3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2A033749-F6B8-4ADE-9259-DC11F0C57121}">
      <dgm:prSet phldrT="[Text]" custT="1"/>
      <dgm:spPr/>
      <dgm:t>
        <a:bodyPr/>
        <a:lstStyle/>
        <a:p>
          <a:r>
            <a:rPr lang="en-US" sz="2000" b="1" dirty="0" smtClean="0"/>
            <a:t>Factory</a:t>
          </a:r>
          <a:endParaRPr lang="en-US" sz="2000" b="1" dirty="0"/>
        </a:p>
      </dgm:t>
    </dgm:pt>
    <dgm:pt modelId="{1873BD7E-E421-4C65-9948-0171D5B81889}" type="parTrans" cxnId="{A9DBE422-D2B3-4EB5-9DCC-A1B2A0FB4525}">
      <dgm:prSet/>
      <dgm:spPr/>
      <dgm:t>
        <a:bodyPr/>
        <a:lstStyle/>
        <a:p>
          <a:endParaRPr lang="en-US" sz="1400"/>
        </a:p>
      </dgm:t>
    </dgm:pt>
    <dgm:pt modelId="{DBA502F7-EFAF-445E-85C3-9940C65BC70C}" type="sibTrans" cxnId="{A9DBE422-D2B3-4EB5-9DCC-A1B2A0FB4525}">
      <dgm:prSet/>
      <dgm:spPr/>
      <dgm:t>
        <a:bodyPr/>
        <a:lstStyle/>
        <a:p>
          <a:endParaRPr lang="en-US" sz="1400"/>
        </a:p>
      </dgm:t>
    </dgm:pt>
    <dgm:pt modelId="{E59C4440-F880-4C3D-9B20-210E3461B56B}">
      <dgm:prSet phldrT="[Text]" custT="1"/>
      <dgm:spPr/>
      <dgm:t>
        <a:bodyPr/>
        <a:lstStyle/>
        <a:p>
          <a:r>
            <a:rPr lang="en-US" sz="1100" b="1" dirty="0" smtClean="0"/>
            <a:t>CX Area</a:t>
          </a:r>
          <a:endParaRPr lang="en-US" sz="1100" b="1" dirty="0"/>
        </a:p>
      </dgm:t>
    </dgm:pt>
    <dgm:pt modelId="{7AC6422A-B133-4139-BCDE-B00F71A06345}" type="parTrans" cxnId="{602ADA1B-5701-4CBB-9670-AA2D41DD284A}">
      <dgm:prSet/>
      <dgm:spPr/>
      <dgm:t>
        <a:bodyPr/>
        <a:lstStyle/>
        <a:p>
          <a:endParaRPr lang="en-US" sz="1100" b="1"/>
        </a:p>
      </dgm:t>
    </dgm:pt>
    <dgm:pt modelId="{5A010769-1B8B-4238-BD52-A75725E0ED9C}" type="sibTrans" cxnId="{602ADA1B-5701-4CBB-9670-AA2D41DD284A}">
      <dgm:prSet/>
      <dgm:spPr/>
      <dgm:t>
        <a:bodyPr/>
        <a:lstStyle/>
        <a:p>
          <a:endParaRPr lang="en-US" sz="1400"/>
        </a:p>
      </dgm:t>
    </dgm:pt>
    <dgm:pt modelId="{AB813B3E-D837-4390-A7BC-36D66DBF6A09}">
      <dgm:prSet phldrT="[Text]" custT="1"/>
      <dgm:spPr/>
      <dgm:t>
        <a:bodyPr/>
        <a:lstStyle/>
        <a:p>
          <a:r>
            <a:rPr lang="en-US" sz="1100" b="1" dirty="0" smtClean="0"/>
            <a:t>Smelting</a:t>
          </a:r>
          <a:endParaRPr lang="en-US" sz="1100" b="1" dirty="0"/>
        </a:p>
      </dgm:t>
    </dgm:pt>
    <dgm:pt modelId="{C5792228-851B-43EC-B6EF-88BBE45E9BE9}" type="parTrans" cxnId="{03E4C3D2-F867-4233-9364-146CE2F1E303}">
      <dgm:prSet/>
      <dgm:spPr/>
      <dgm:t>
        <a:bodyPr/>
        <a:lstStyle/>
        <a:p>
          <a:endParaRPr lang="en-US" sz="1100" b="1"/>
        </a:p>
      </dgm:t>
    </dgm:pt>
    <dgm:pt modelId="{AF37310D-7632-42F1-935C-64698C8F9072}" type="sibTrans" cxnId="{03E4C3D2-F867-4233-9364-146CE2F1E303}">
      <dgm:prSet/>
      <dgm:spPr/>
      <dgm:t>
        <a:bodyPr/>
        <a:lstStyle/>
        <a:p>
          <a:endParaRPr lang="en-US" sz="1400"/>
        </a:p>
      </dgm:t>
    </dgm:pt>
    <dgm:pt modelId="{7C1E4DE0-1178-4A60-A07B-9C7D727095AC}">
      <dgm:prSet phldrT="[Text]" custT="1"/>
      <dgm:spPr/>
      <dgm:t>
        <a:bodyPr/>
        <a:lstStyle/>
        <a:p>
          <a:r>
            <a:rPr lang="en-US" sz="1100" b="1" dirty="0" smtClean="0"/>
            <a:t>Refinery</a:t>
          </a:r>
          <a:endParaRPr lang="en-US" sz="1100" b="1" dirty="0"/>
        </a:p>
      </dgm:t>
    </dgm:pt>
    <dgm:pt modelId="{EF3FB45E-9A65-469D-B7E3-0E9BA37E1A71}" type="parTrans" cxnId="{68874971-B805-4EA1-8FE5-726167D679CC}">
      <dgm:prSet/>
      <dgm:spPr/>
      <dgm:t>
        <a:bodyPr/>
        <a:lstStyle/>
        <a:p>
          <a:endParaRPr lang="en-US" sz="1100" b="1"/>
        </a:p>
      </dgm:t>
    </dgm:pt>
    <dgm:pt modelId="{F87F208B-EA89-4BE5-8768-5EC27ED56FC7}" type="sibTrans" cxnId="{68874971-B805-4EA1-8FE5-726167D679CC}">
      <dgm:prSet/>
      <dgm:spPr/>
      <dgm:t>
        <a:bodyPr/>
        <a:lstStyle/>
        <a:p>
          <a:endParaRPr lang="en-US" sz="1400"/>
        </a:p>
      </dgm:t>
    </dgm:pt>
    <dgm:pt modelId="{39F107F0-8E02-44D2-B3E6-A8477ED7CB47}">
      <dgm:prSet custT="1"/>
      <dgm:spPr/>
      <dgm:t>
        <a:bodyPr/>
        <a:lstStyle/>
        <a:p>
          <a:r>
            <a:rPr lang="en-US" sz="1100" b="1" dirty="0" smtClean="0"/>
            <a:t>Casting</a:t>
          </a:r>
          <a:endParaRPr lang="en-US" sz="1100" b="1" dirty="0"/>
        </a:p>
      </dgm:t>
    </dgm:pt>
    <dgm:pt modelId="{15AF5E86-961E-45EB-866E-D4F9A97EE8EA}" type="parTrans" cxnId="{0CD125F4-D7CB-47A7-A7E6-8E3247CFED91}">
      <dgm:prSet/>
      <dgm:spPr/>
      <dgm:t>
        <a:bodyPr/>
        <a:lstStyle/>
        <a:p>
          <a:endParaRPr lang="en-US" sz="1100" b="1"/>
        </a:p>
      </dgm:t>
    </dgm:pt>
    <dgm:pt modelId="{0D5A2AA2-8ED3-427E-BCF8-8261C619E8DC}" type="sibTrans" cxnId="{0CD125F4-D7CB-47A7-A7E6-8E3247CFED91}">
      <dgm:prSet/>
      <dgm:spPr/>
      <dgm:t>
        <a:bodyPr/>
        <a:lstStyle/>
        <a:p>
          <a:endParaRPr lang="en-US" sz="1400"/>
        </a:p>
      </dgm:t>
    </dgm:pt>
    <dgm:pt modelId="{FF91A77A-E2F4-4F07-8229-4E78B7C100E6}">
      <dgm:prSet custT="1"/>
      <dgm:spPr/>
      <dgm:t>
        <a:bodyPr/>
        <a:lstStyle/>
        <a:p>
          <a:r>
            <a:rPr lang="en-US" sz="1100" b="1" dirty="0" smtClean="0"/>
            <a:t>Gas Scrubber</a:t>
          </a:r>
          <a:endParaRPr lang="en-US" sz="1100" b="1" dirty="0"/>
        </a:p>
      </dgm:t>
    </dgm:pt>
    <dgm:pt modelId="{1EBBD442-FECF-4528-9F41-D1DB99909C78}" type="parTrans" cxnId="{3193EF53-C1AD-4090-91DC-2CF05151261F}">
      <dgm:prSet/>
      <dgm:spPr/>
      <dgm:t>
        <a:bodyPr/>
        <a:lstStyle/>
        <a:p>
          <a:endParaRPr lang="en-US" sz="1100" b="1"/>
        </a:p>
      </dgm:t>
    </dgm:pt>
    <dgm:pt modelId="{E2030438-C744-48F1-BD00-D170515CFC69}" type="sibTrans" cxnId="{3193EF53-C1AD-4090-91DC-2CF05151261F}">
      <dgm:prSet/>
      <dgm:spPr/>
      <dgm:t>
        <a:bodyPr/>
        <a:lstStyle/>
        <a:p>
          <a:endParaRPr lang="en-US" sz="1400"/>
        </a:p>
      </dgm:t>
    </dgm:pt>
    <dgm:pt modelId="{0C986E75-B20E-4FF4-B69B-96CA2EFF8820}">
      <dgm:prSet custT="1"/>
      <dgm:spPr/>
      <dgm:t>
        <a:bodyPr/>
        <a:lstStyle/>
        <a:p>
          <a:r>
            <a:rPr lang="en-US" sz="1100" b="1" dirty="0" smtClean="0"/>
            <a:t>Paste treat</a:t>
          </a:r>
          <a:endParaRPr lang="en-US" sz="1100" b="1" dirty="0"/>
        </a:p>
      </dgm:t>
    </dgm:pt>
    <dgm:pt modelId="{8C430BA2-4DF3-4AF2-AB5A-407C6971BA45}" type="parTrans" cxnId="{F9CA30FB-8B90-4058-846C-932C9F9A3187}">
      <dgm:prSet/>
      <dgm:spPr/>
      <dgm:t>
        <a:bodyPr/>
        <a:lstStyle/>
        <a:p>
          <a:endParaRPr lang="en-US" sz="1100" b="1"/>
        </a:p>
      </dgm:t>
    </dgm:pt>
    <dgm:pt modelId="{5121149F-3F8F-4ED9-908C-4D4BB8BE6EE6}" type="sibTrans" cxnId="{F9CA30FB-8B90-4058-846C-932C9F9A3187}">
      <dgm:prSet/>
      <dgm:spPr/>
      <dgm:t>
        <a:bodyPr/>
        <a:lstStyle/>
        <a:p>
          <a:endParaRPr lang="en-US" sz="1400"/>
        </a:p>
      </dgm:t>
    </dgm:pt>
    <dgm:pt modelId="{ACDF73BD-E69C-498A-9FE3-533E7E3F71CE}">
      <dgm:prSet custT="1"/>
      <dgm:spPr>
        <a:solidFill>
          <a:srgbClr val="996600"/>
        </a:solidFill>
      </dgm:spPr>
      <dgm:t>
        <a:bodyPr/>
        <a:lstStyle/>
        <a:p>
          <a:r>
            <a:rPr lang="en-US" sz="1100" b="1" dirty="0" smtClean="0"/>
            <a:t>Sulphate production</a:t>
          </a:r>
          <a:endParaRPr lang="en-US" sz="1100" b="1" dirty="0"/>
        </a:p>
      </dgm:t>
    </dgm:pt>
    <dgm:pt modelId="{A5618609-20CC-492A-A136-1D417C423D40}" type="parTrans" cxnId="{9F29D9F3-0700-48EE-B4CD-306C5E955D98}">
      <dgm:prSet/>
      <dgm:spPr/>
      <dgm:t>
        <a:bodyPr/>
        <a:lstStyle/>
        <a:p>
          <a:endParaRPr lang="en-US" sz="1100" b="1"/>
        </a:p>
      </dgm:t>
    </dgm:pt>
    <dgm:pt modelId="{804E7627-6B0D-45C9-B506-38496E382658}" type="sibTrans" cxnId="{9F29D9F3-0700-48EE-B4CD-306C5E955D98}">
      <dgm:prSet/>
      <dgm:spPr/>
      <dgm:t>
        <a:bodyPr/>
        <a:lstStyle/>
        <a:p>
          <a:endParaRPr lang="en-US" sz="1400"/>
        </a:p>
      </dgm:t>
    </dgm:pt>
    <dgm:pt modelId="{8E80EE06-4BC8-4AF6-B258-5F622ECF6484}" type="asst">
      <dgm:prSet custT="1"/>
      <dgm:spPr/>
      <dgm:t>
        <a:bodyPr/>
        <a:lstStyle/>
        <a:p>
          <a:r>
            <a:rPr lang="en-US" sz="1100" b="1" dirty="0" smtClean="0"/>
            <a:t>Electrolyte Collection</a:t>
          </a:r>
          <a:endParaRPr lang="en-US" sz="1100" b="1" dirty="0"/>
        </a:p>
      </dgm:t>
    </dgm:pt>
    <dgm:pt modelId="{6EC12E25-6FA0-42CB-A9F5-1B49A974CEAF}" type="parTrans" cxnId="{F58B3DE0-CD22-4F4C-B7AA-42EC78BFC34B}">
      <dgm:prSet/>
      <dgm:spPr/>
      <dgm:t>
        <a:bodyPr/>
        <a:lstStyle/>
        <a:p>
          <a:endParaRPr lang="en-US" sz="1100" b="1"/>
        </a:p>
      </dgm:t>
    </dgm:pt>
    <dgm:pt modelId="{38CF05C6-A785-4D78-B08C-4BB017B19ABC}" type="sibTrans" cxnId="{F58B3DE0-CD22-4F4C-B7AA-42EC78BFC34B}">
      <dgm:prSet/>
      <dgm:spPr/>
      <dgm:t>
        <a:bodyPr/>
        <a:lstStyle/>
        <a:p>
          <a:endParaRPr lang="en-US" sz="1400"/>
        </a:p>
      </dgm:t>
    </dgm:pt>
    <dgm:pt modelId="{F8A48529-2E04-4970-8A08-2E965C3699E3}">
      <dgm:prSet custT="1"/>
      <dgm:spPr>
        <a:solidFill>
          <a:srgbClr val="996600"/>
        </a:solidFill>
      </dgm:spPr>
      <dgm:t>
        <a:bodyPr/>
        <a:lstStyle/>
        <a:p>
          <a:r>
            <a:rPr lang="en-US" sz="1100" b="1" dirty="0" smtClean="0"/>
            <a:t>Lead</a:t>
          </a:r>
        </a:p>
        <a:p>
          <a:r>
            <a:rPr lang="en-US" sz="1100" b="1" dirty="0" smtClean="0"/>
            <a:t> production</a:t>
          </a:r>
          <a:endParaRPr lang="en-US" sz="1100" b="1" dirty="0"/>
        </a:p>
      </dgm:t>
    </dgm:pt>
    <dgm:pt modelId="{C3BC4A73-27C2-49A3-A5FD-7CA6E45EC62B}" type="parTrans" cxnId="{38F12CA7-FB97-4194-B92E-3AC481C903E2}">
      <dgm:prSet/>
      <dgm:spPr/>
      <dgm:t>
        <a:bodyPr/>
        <a:lstStyle/>
        <a:p>
          <a:endParaRPr lang="en-US" sz="1400"/>
        </a:p>
      </dgm:t>
    </dgm:pt>
    <dgm:pt modelId="{462B6DF5-0ACD-4BC7-BB28-A0C18E93AA58}" type="sibTrans" cxnId="{38F12CA7-FB97-4194-B92E-3AC481C903E2}">
      <dgm:prSet/>
      <dgm:spPr/>
      <dgm:t>
        <a:bodyPr/>
        <a:lstStyle/>
        <a:p>
          <a:endParaRPr lang="en-US" sz="1400"/>
        </a:p>
      </dgm:t>
    </dgm:pt>
    <dgm:pt modelId="{D8F77B2B-C19D-48C3-9FDB-D99DACF6299D}">
      <dgm:prSet custT="1"/>
      <dgm:spPr>
        <a:solidFill>
          <a:srgbClr val="996600"/>
        </a:solidFill>
      </dgm:spPr>
      <dgm:t>
        <a:bodyPr/>
        <a:lstStyle/>
        <a:p>
          <a:r>
            <a:rPr lang="en-US" sz="1100" b="1" dirty="0" smtClean="0"/>
            <a:t>Plastic production</a:t>
          </a:r>
          <a:endParaRPr lang="en-US" sz="1100" b="1" dirty="0"/>
        </a:p>
      </dgm:t>
    </dgm:pt>
    <dgm:pt modelId="{B9C9274C-17D4-4292-A10D-3403E41D7774}" type="parTrans" cxnId="{EBC77E8A-86D3-4436-95BD-B2104372B02A}">
      <dgm:prSet/>
      <dgm:spPr/>
      <dgm:t>
        <a:bodyPr/>
        <a:lstStyle/>
        <a:p>
          <a:endParaRPr lang="en-US" sz="1400"/>
        </a:p>
      </dgm:t>
    </dgm:pt>
    <dgm:pt modelId="{C3299833-4A5E-4E61-BB58-74F832E8EE1A}" type="sibTrans" cxnId="{EBC77E8A-86D3-4436-95BD-B2104372B02A}">
      <dgm:prSet/>
      <dgm:spPr/>
      <dgm:t>
        <a:bodyPr/>
        <a:lstStyle/>
        <a:p>
          <a:endParaRPr lang="en-US" sz="1400"/>
        </a:p>
      </dgm:t>
    </dgm:pt>
    <dgm:pt modelId="{440060FF-D231-486F-A417-6864FC5A4505}" type="pres">
      <dgm:prSet presAssocID="{B46BA292-6EE3-4FDB-9872-D2C78327965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441BDB-8003-4A2B-B982-6AE114B15BEA}" type="pres">
      <dgm:prSet presAssocID="{2A033749-F6B8-4ADE-9259-DC11F0C57121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9AE71446-FC59-4CC8-B47F-9AB16127CBD0}" type="pres">
      <dgm:prSet presAssocID="{2A033749-F6B8-4ADE-9259-DC11F0C57121}" presName="rootComposite1" presStyleCnt="0"/>
      <dgm:spPr/>
      <dgm:t>
        <a:bodyPr/>
        <a:lstStyle/>
        <a:p>
          <a:endParaRPr lang="en-GB"/>
        </a:p>
      </dgm:t>
    </dgm:pt>
    <dgm:pt modelId="{FD40FD60-9E87-407B-9C35-D09EAE38DDFF}" type="pres">
      <dgm:prSet presAssocID="{2A033749-F6B8-4ADE-9259-DC11F0C57121}" presName="rootText1" presStyleLbl="node0" presStyleIdx="0" presStyleCnt="1" custLinFactNeighborX="-2262" custLinFactNeighborY="-87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12BFB2-A21D-4BF7-9681-E35503058701}" type="pres">
      <dgm:prSet presAssocID="{2A033749-F6B8-4ADE-9259-DC11F0C5712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62F54C6-8469-4283-8078-D849A6AF77B2}" type="pres">
      <dgm:prSet presAssocID="{2A033749-F6B8-4ADE-9259-DC11F0C57121}" presName="hierChild2" presStyleCnt="0"/>
      <dgm:spPr/>
      <dgm:t>
        <a:bodyPr/>
        <a:lstStyle/>
        <a:p>
          <a:endParaRPr lang="en-GB"/>
        </a:p>
      </dgm:t>
    </dgm:pt>
    <dgm:pt modelId="{96AD6A31-6F8B-4138-979D-19038D151711}" type="pres">
      <dgm:prSet presAssocID="{7AC6422A-B133-4139-BCDE-B00F71A06345}" presName="Name37" presStyleLbl="parChTrans1D2" presStyleIdx="0" presStyleCnt="6"/>
      <dgm:spPr/>
      <dgm:t>
        <a:bodyPr/>
        <a:lstStyle/>
        <a:p>
          <a:endParaRPr lang="en-US"/>
        </a:p>
      </dgm:t>
    </dgm:pt>
    <dgm:pt modelId="{F8F36D51-9F98-43EF-B4E7-76956B8E7846}" type="pres">
      <dgm:prSet presAssocID="{E59C4440-F880-4C3D-9B20-210E3461B56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4DD0911B-0E3B-401F-AA32-4D78C3047A98}" type="pres">
      <dgm:prSet presAssocID="{E59C4440-F880-4C3D-9B20-210E3461B56B}" presName="rootComposite" presStyleCnt="0"/>
      <dgm:spPr/>
      <dgm:t>
        <a:bodyPr/>
        <a:lstStyle/>
        <a:p>
          <a:endParaRPr lang="en-GB"/>
        </a:p>
      </dgm:t>
    </dgm:pt>
    <dgm:pt modelId="{E41039F2-F530-4ACF-95BD-124DF9ABA3ED}" type="pres">
      <dgm:prSet presAssocID="{E59C4440-F880-4C3D-9B20-210E3461B56B}" presName="rootText" presStyleLbl="node2" presStyleIdx="0" presStyleCnt="5" custLinFactNeighborX="-50" custLinFactNeighborY="-25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C85A6C-02AE-43E7-9ED0-872DD4700E13}" type="pres">
      <dgm:prSet presAssocID="{E59C4440-F880-4C3D-9B20-210E3461B56B}" presName="rootConnector" presStyleLbl="node2" presStyleIdx="0" presStyleCnt="5"/>
      <dgm:spPr/>
      <dgm:t>
        <a:bodyPr/>
        <a:lstStyle/>
        <a:p>
          <a:endParaRPr lang="en-US"/>
        </a:p>
      </dgm:t>
    </dgm:pt>
    <dgm:pt modelId="{891819DE-DBEB-4F78-AA37-5A5F73C2F49B}" type="pres">
      <dgm:prSet presAssocID="{E59C4440-F880-4C3D-9B20-210E3461B56B}" presName="hierChild4" presStyleCnt="0"/>
      <dgm:spPr/>
      <dgm:t>
        <a:bodyPr/>
        <a:lstStyle/>
        <a:p>
          <a:endParaRPr lang="en-GB"/>
        </a:p>
      </dgm:t>
    </dgm:pt>
    <dgm:pt modelId="{C334F086-4201-4AA3-A893-68FDBF3FD83A}" type="pres">
      <dgm:prSet presAssocID="{8C430BA2-4DF3-4AF2-AB5A-407C6971BA45}" presName="Name37" presStyleLbl="parChTrans1D3" presStyleIdx="0" presStyleCnt="3"/>
      <dgm:spPr/>
      <dgm:t>
        <a:bodyPr/>
        <a:lstStyle/>
        <a:p>
          <a:endParaRPr lang="en-US"/>
        </a:p>
      </dgm:t>
    </dgm:pt>
    <dgm:pt modelId="{2D3BDF17-4E9A-4C41-B79F-45667FC3E5C5}" type="pres">
      <dgm:prSet presAssocID="{0C986E75-B20E-4FF4-B69B-96CA2EFF882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54613191-5921-4EFD-93DF-1A018006DFFA}" type="pres">
      <dgm:prSet presAssocID="{0C986E75-B20E-4FF4-B69B-96CA2EFF8820}" presName="rootComposite" presStyleCnt="0"/>
      <dgm:spPr/>
      <dgm:t>
        <a:bodyPr/>
        <a:lstStyle/>
        <a:p>
          <a:endParaRPr lang="en-GB"/>
        </a:p>
      </dgm:t>
    </dgm:pt>
    <dgm:pt modelId="{7F512EFF-5DD6-41F9-9EC8-517708A6E649}" type="pres">
      <dgm:prSet presAssocID="{0C986E75-B20E-4FF4-B69B-96CA2EFF8820}" presName="rootText" presStyleLbl="node3" presStyleIdx="0" presStyleCnt="3" custLinFactNeighborX="-456" custLinFactNeighborY="2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461B36-63BE-4A1D-B0A5-38EBEB886537}" type="pres">
      <dgm:prSet presAssocID="{0C986E75-B20E-4FF4-B69B-96CA2EFF8820}" presName="rootConnector" presStyleLbl="node3" presStyleIdx="0" presStyleCnt="3"/>
      <dgm:spPr/>
      <dgm:t>
        <a:bodyPr/>
        <a:lstStyle/>
        <a:p>
          <a:endParaRPr lang="en-US"/>
        </a:p>
      </dgm:t>
    </dgm:pt>
    <dgm:pt modelId="{2E4EAC2B-910A-48BD-B360-87670853F07A}" type="pres">
      <dgm:prSet presAssocID="{0C986E75-B20E-4FF4-B69B-96CA2EFF8820}" presName="hierChild4" presStyleCnt="0"/>
      <dgm:spPr/>
      <dgm:t>
        <a:bodyPr/>
        <a:lstStyle/>
        <a:p>
          <a:endParaRPr lang="en-GB"/>
        </a:p>
      </dgm:t>
    </dgm:pt>
    <dgm:pt modelId="{73FFD105-EABC-44EB-8913-141B34E7D6C4}" type="pres">
      <dgm:prSet presAssocID="{A5618609-20CC-492A-A136-1D417C423D40}" presName="Name37" presStyleLbl="parChTrans1D4" presStyleIdx="0" presStyleCnt="1"/>
      <dgm:spPr/>
      <dgm:t>
        <a:bodyPr/>
        <a:lstStyle/>
        <a:p>
          <a:endParaRPr lang="en-US"/>
        </a:p>
      </dgm:t>
    </dgm:pt>
    <dgm:pt modelId="{37AA848E-86A2-4AB5-8607-16A223CA959B}" type="pres">
      <dgm:prSet presAssocID="{ACDF73BD-E69C-498A-9FE3-533E7E3F71C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0A3BD621-FBF6-4648-A53D-D3F0014CA118}" type="pres">
      <dgm:prSet presAssocID="{ACDF73BD-E69C-498A-9FE3-533E7E3F71CE}" presName="rootComposite" presStyleCnt="0"/>
      <dgm:spPr/>
      <dgm:t>
        <a:bodyPr/>
        <a:lstStyle/>
        <a:p>
          <a:endParaRPr lang="en-GB"/>
        </a:p>
      </dgm:t>
    </dgm:pt>
    <dgm:pt modelId="{72E80B9C-5D49-4DFF-8F1A-38EAE6598D4F}" type="pres">
      <dgm:prSet presAssocID="{ACDF73BD-E69C-498A-9FE3-533E7E3F71CE}" presName="rootText" presStyleLbl="node4" presStyleIdx="0" presStyleCnt="1" custLinFactNeighborX="-8230" custLinFactNeighborY="733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EC569F-5361-47FC-A8C6-5C5B344FFA42}" type="pres">
      <dgm:prSet presAssocID="{ACDF73BD-E69C-498A-9FE3-533E7E3F71CE}" presName="rootConnector" presStyleLbl="node4" presStyleIdx="0" presStyleCnt="1"/>
      <dgm:spPr/>
      <dgm:t>
        <a:bodyPr/>
        <a:lstStyle/>
        <a:p>
          <a:endParaRPr lang="en-US"/>
        </a:p>
      </dgm:t>
    </dgm:pt>
    <dgm:pt modelId="{03998DA5-FD2B-494A-9A7C-2C6705A0761D}" type="pres">
      <dgm:prSet presAssocID="{ACDF73BD-E69C-498A-9FE3-533E7E3F71CE}" presName="hierChild4" presStyleCnt="0"/>
      <dgm:spPr/>
      <dgm:t>
        <a:bodyPr/>
        <a:lstStyle/>
        <a:p>
          <a:endParaRPr lang="en-GB"/>
        </a:p>
      </dgm:t>
    </dgm:pt>
    <dgm:pt modelId="{1BA4A56B-1420-4099-A3AE-651E893FA4AA}" type="pres">
      <dgm:prSet presAssocID="{ACDF73BD-E69C-498A-9FE3-533E7E3F71CE}" presName="hierChild5" presStyleCnt="0"/>
      <dgm:spPr/>
      <dgm:t>
        <a:bodyPr/>
        <a:lstStyle/>
        <a:p>
          <a:endParaRPr lang="en-GB"/>
        </a:p>
      </dgm:t>
    </dgm:pt>
    <dgm:pt modelId="{CD6816F8-76B7-4DFB-BBED-2BC5A5895E2D}" type="pres">
      <dgm:prSet presAssocID="{0C986E75-B20E-4FF4-B69B-96CA2EFF8820}" presName="hierChild5" presStyleCnt="0"/>
      <dgm:spPr/>
      <dgm:t>
        <a:bodyPr/>
        <a:lstStyle/>
        <a:p>
          <a:endParaRPr lang="en-GB"/>
        </a:p>
      </dgm:t>
    </dgm:pt>
    <dgm:pt modelId="{733B3760-C38F-4EC9-AA0D-F52A6BC4D699}" type="pres">
      <dgm:prSet presAssocID="{B9C9274C-17D4-4292-A10D-3403E41D7774}" presName="Name37" presStyleLbl="parChTrans1D3" presStyleIdx="1" presStyleCnt="3"/>
      <dgm:spPr/>
      <dgm:t>
        <a:bodyPr/>
        <a:lstStyle/>
        <a:p>
          <a:endParaRPr lang="en-US"/>
        </a:p>
      </dgm:t>
    </dgm:pt>
    <dgm:pt modelId="{28213F04-CE9E-41C8-9EB7-6AD6FA8CEFFD}" type="pres">
      <dgm:prSet presAssocID="{D8F77B2B-C19D-48C3-9FDB-D99DACF6299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45DFA1DD-32A0-4682-94DC-2D30BF52A1A7}" type="pres">
      <dgm:prSet presAssocID="{D8F77B2B-C19D-48C3-9FDB-D99DACF6299D}" presName="rootComposite" presStyleCnt="0"/>
      <dgm:spPr/>
      <dgm:t>
        <a:bodyPr/>
        <a:lstStyle/>
        <a:p>
          <a:endParaRPr lang="en-GB"/>
        </a:p>
      </dgm:t>
    </dgm:pt>
    <dgm:pt modelId="{89E145D6-06A7-49BE-B6E4-E3CFAD392904}" type="pres">
      <dgm:prSet presAssocID="{D8F77B2B-C19D-48C3-9FDB-D99DACF6299D}" presName="rootText" presStyleLbl="node3" presStyleIdx="1" presStyleCnt="3" custLinFactNeighborX="9587" custLinFactNeighborY="388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F91DE0-E9BB-4EDD-8FF8-8B33C3F9FB29}" type="pres">
      <dgm:prSet presAssocID="{D8F77B2B-C19D-48C3-9FDB-D99DACF6299D}" presName="rootConnector" presStyleLbl="node3" presStyleIdx="1" presStyleCnt="3"/>
      <dgm:spPr/>
      <dgm:t>
        <a:bodyPr/>
        <a:lstStyle/>
        <a:p>
          <a:endParaRPr lang="en-US"/>
        </a:p>
      </dgm:t>
    </dgm:pt>
    <dgm:pt modelId="{03572E69-B8D6-4FB4-8E88-EF5D14DCA742}" type="pres">
      <dgm:prSet presAssocID="{D8F77B2B-C19D-48C3-9FDB-D99DACF6299D}" presName="hierChild4" presStyleCnt="0"/>
      <dgm:spPr/>
      <dgm:t>
        <a:bodyPr/>
        <a:lstStyle/>
        <a:p>
          <a:endParaRPr lang="en-GB"/>
        </a:p>
      </dgm:t>
    </dgm:pt>
    <dgm:pt modelId="{4310C2B9-20B0-4F50-B2DF-23CD8A01B1F4}" type="pres">
      <dgm:prSet presAssocID="{D8F77B2B-C19D-48C3-9FDB-D99DACF6299D}" presName="hierChild5" presStyleCnt="0"/>
      <dgm:spPr/>
      <dgm:t>
        <a:bodyPr/>
        <a:lstStyle/>
        <a:p>
          <a:endParaRPr lang="en-GB"/>
        </a:p>
      </dgm:t>
    </dgm:pt>
    <dgm:pt modelId="{041F7ABE-4165-4B20-A332-FF35BCDF3036}" type="pres">
      <dgm:prSet presAssocID="{E59C4440-F880-4C3D-9B20-210E3461B56B}" presName="hierChild5" presStyleCnt="0"/>
      <dgm:spPr/>
      <dgm:t>
        <a:bodyPr/>
        <a:lstStyle/>
        <a:p>
          <a:endParaRPr lang="en-GB"/>
        </a:p>
      </dgm:t>
    </dgm:pt>
    <dgm:pt modelId="{F09B1105-236C-4767-94DC-AADAA88655ED}" type="pres">
      <dgm:prSet presAssocID="{C5792228-851B-43EC-B6EF-88BBE45E9BE9}" presName="Name37" presStyleLbl="parChTrans1D2" presStyleIdx="1" presStyleCnt="6"/>
      <dgm:spPr/>
      <dgm:t>
        <a:bodyPr/>
        <a:lstStyle/>
        <a:p>
          <a:endParaRPr lang="en-US"/>
        </a:p>
      </dgm:t>
    </dgm:pt>
    <dgm:pt modelId="{033D071F-F18B-49CD-8FA1-9C487704F472}" type="pres">
      <dgm:prSet presAssocID="{AB813B3E-D837-4390-A7BC-36D66DBF6A0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EEA7433E-0B4D-46B3-934A-29584AB09FAE}" type="pres">
      <dgm:prSet presAssocID="{AB813B3E-D837-4390-A7BC-36D66DBF6A09}" presName="rootComposite" presStyleCnt="0"/>
      <dgm:spPr/>
      <dgm:t>
        <a:bodyPr/>
        <a:lstStyle/>
        <a:p>
          <a:endParaRPr lang="en-GB"/>
        </a:p>
      </dgm:t>
    </dgm:pt>
    <dgm:pt modelId="{00F04550-E640-4EB2-8CE5-72C4E2D63A6F}" type="pres">
      <dgm:prSet presAssocID="{AB813B3E-D837-4390-A7BC-36D66DBF6A09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B86F51-E1EE-4F43-BBB3-A2EA5B08DE09}" type="pres">
      <dgm:prSet presAssocID="{AB813B3E-D837-4390-A7BC-36D66DBF6A09}" presName="rootConnector" presStyleLbl="node2" presStyleIdx="1" presStyleCnt="5"/>
      <dgm:spPr/>
      <dgm:t>
        <a:bodyPr/>
        <a:lstStyle/>
        <a:p>
          <a:endParaRPr lang="en-US"/>
        </a:p>
      </dgm:t>
    </dgm:pt>
    <dgm:pt modelId="{24104F48-E8D4-4E88-B634-10D85E17A98C}" type="pres">
      <dgm:prSet presAssocID="{AB813B3E-D837-4390-A7BC-36D66DBF6A09}" presName="hierChild4" presStyleCnt="0"/>
      <dgm:spPr/>
      <dgm:t>
        <a:bodyPr/>
        <a:lstStyle/>
        <a:p>
          <a:endParaRPr lang="en-GB"/>
        </a:p>
      </dgm:t>
    </dgm:pt>
    <dgm:pt modelId="{F0B66714-C5E7-4EA8-A89C-CD9FC5CFA1C9}" type="pres">
      <dgm:prSet presAssocID="{AB813B3E-D837-4390-A7BC-36D66DBF6A09}" presName="hierChild5" presStyleCnt="0"/>
      <dgm:spPr/>
      <dgm:t>
        <a:bodyPr/>
        <a:lstStyle/>
        <a:p>
          <a:endParaRPr lang="en-GB"/>
        </a:p>
      </dgm:t>
    </dgm:pt>
    <dgm:pt modelId="{A5AFE56F-DC27-4492-BA54-6C9DC03D3A04}" type="pres">
      <dgm:prSet presAssocID="{EF3FB45E-9A65-469D-B7E3-0E9BA37E1A71}" presName="Name37" presStyleLbl="parChTrans1D2" presStyleIdx="2" presStyleCnt="6"/>
      <dgm:spPr/>
      <dgm:t>
        <a:bodyPr/>
        <a:lstStyle/>
        <a:p>
          <a:endParaRPr lang="en-US"/>
        </a:p>
      </dgm:t>
    </dgm:pt>
    <dgm:pt modelId="{405F3567-53D0-4051-8204-7EC63DF6A262}" type="pres">
      <dgm:prSet presAssocID="{7C1E4DE0-1178-4A60-A07B-9C7D727095A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54387A71-9D5B-4B32-B929-A651990DDF87}" type="pres">
      <dgm:prSet presAssocID="{7C1E4DE0-1178-4A60-A07B-9C7D727095AC}" presName="rootComposite" presStyleCnt="0"/>
      <dgm:spPr/>
      <dgm:t>
        <a:bodyPr/>
        <a:lstStyle/>
        <a:p>
          <a:endParaRPr lang="en-GB"/>
        </a:p>
      </dgm:t>
    </dgm:pt>
    <dgm:pt modelId="{B5D7065A-B66C-433A-BE84-7ABBF9E31FBC}" type="pres">
      <dgm:prSet presAssocID="{7C1E4DE0-1178-4A60-A07B-9C7D727095AC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2BC9FE-1046-4644-A54B-C259B2651443}" type="pres">
      <dgm:prSet presAssocID="{7C1E4DE0-1178-4A60-A07B-9C7D727095AC}" presName="rootConnector" presStyleLbl="node2" presStyleIdx="2" presStyleCnt="5"/>
      <dgm:spPr/>
      <dgm:t>
        <a:bodyPr/>
        <a:lstStyle/>
        <a:p>
          <a:endParaRPr lang="en-US"/>
        </a:p>
      </dgm:t>
    </dgm:pt>
    <dgm:pt modelId="{D88C9EF4-5CBA-4950-99B8-4A3ACF7B71E2}" type="pres">
      <dgm:prSet presAssocID="{7C1E4DE0-1178-4A60-A07B-9C7D727095AC}" presName="hierChild4" presStyleCnt="0"/>
      <dgm:spPr/>
      <dgm:t>
        <a:bodyPr/>
        <a:lstStyle/>
        <a:p>
          <a:endParaRPr lang="en-GB"/>
        </a:p>
      </dgm:t>
    </dgm:pt>
    <dgm:pt modelId="{1A778485-5B10-47D7-ABCB-6A3B90E40198}" type="pres">
      <dgm:prSet presAssocID="{7C1E4DE0-1178-4A60-A07B-9C7D727095AC}" presName="hierChild5" presStyleCnt="0"/>
      <dgm:spPr/>
      <dgm:t>
        <a:bodyPr/>
        <a:lstStyle/>
        <a:p>
          <a:endParaRPr lang="en-GB"/>
        </a:p>
      </dgm:t>
    </dgm:pt>
    <dgm:pt modelId="{99CB776B-64BB-40EF-A5C5-24FB72B0B6A7}" type="pres">
      <dgm:prSet presAssocID="{15AF5E86-961E-45EB-866E-D4F9A97EE8EA}" presName="Name37" presStyleLbl="parChTrans1D2" presStyleIdx="3" presStyleCnt="6"/>
      <dgm:spPr/>
      <dgm:t>
        <a:bodyPr/>
        <a:lstStyle/>
        <a:p>
          <a:endParaRPr lang="en-US"/>
        </a:p>
      </dgm:t>
    </dgm:pt>
    <dgm:pt modelId="{A2B6A7EE-7D4B-4C10-9EAB-E9B1328DC4BA}" type="pres">
      <dgm:prSet presAssocID="{39F107F0-8E02-44D2-B3E6-A8477ED7CB4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AD888029-3EF8-4295-B102-115EED987B63}" type="pres">
      <dgm:prSet presAssocID="{39F107F0-8E02-44D2-B3E6-A8477ED7CB47}" presName="rootComposite" presStyleCnt="0"/>
      <dgm:spPr/>
      <dgm:t>
        <a:bodyPr/>
        <a:lstStyle/>
        <a:p>
          <a:endParaRPr lang="en-GB"/>
        </a:p>
      </dgm:t>
    </dgm:pt>
    <dgm:pt modelId="{91884CAB-2319-4F57-88CA-6192E66D7716}" type="pres">
      <dgm:prSet presAssocID="{39F107F0-8E02-44D2-B3E6-A8477ED7CB47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6FECC8-A68D-4BD5-A166-FC7E63E09B46}" type="pres">
      <dgm:prSet presAssocID="{39F107F0-8E02-44D2-B3E6-A8477ED7CB47}" presName="rootConnector" presStyleLbl="node2" presStyleIdx="3" presStyleCnt="5"/>
      <dgm:spPr/>
      <dgm:t>
        <a:bodyPr/>
        <a:lstStyle/>
        <a:p>
          <a:endParaRPr lang="en-US"/>
        </a:p>
      </dgm:t>
    </dgm:pt>
    <dgm:pt modelId="{1B23F6BC-FE29-4D94-89DF-3F99CCC43B79}" type="pres">
      <dgm:prSet presAssocID="{39F107F0-8E02-44D2-B3E6-A8477ED7CB47}" presName="hierChild4" presStyleCnt="0"/>
      <dgm:spPr/>
      <dgm:t>
        <a:bodyPr/>
        <a:lstStyle/>
        <a:p>
          <a:endParaRPr lang="en-GB"/>
        </a:p>
      </dgm:t>
    </dgm:pt>
    <dgm:pt modelId="{8254E87E-38BB-49A8-911B-9400A2574AFB}" type="pres">
      <dgm:prSet presAssocID="{C3BC4A73-27C2-49A3-A5FD-7CA6E45EC62B}" presName="Name37" presStyleLbl="parChTrans1D3" presStyleIdx="2" presStyleCnt="3"/>
      <dgm:spPr/>
      <dgm:t>
        <a:bodyPr/>
        <a:lstStyle/>
        <a:p>
          <a:endParaRPr lang="en-US"/>
        </a:p>
      </dgm:t>
    </dgm:pt>
    <dgm:pt modelId="{FC627E58-DD29-4727-892B-452C8BF7C22E}" type="pres">
      <dgm:prSet presAssocID="{F8A48529-2E04-4970-8A08-2E965C3699E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42D54D30-692E-4CE1-A645-6BEB38A18DBC}" type="pres">
      <dgm:prSet presAssocID="{F8A48529-2E04-4970-8A08-2E965C3699E3}" presName="rootComposite" presStyleCnt="0"/>
      <dgm:spPr/>
      <dgm:t>
        <a:bodyPr/>
        <a:lstStyle/>
        <a:p>
          <a:endParaRPr lang="en-GB"/>
        </a:p>
      </dgm:t>
    </dgm:pt>
    <dgm:pt modelId="{41D5E2C1-9C21-45D0-93E5-06E8D89AD9C7}" type="pres">
      <dgm:prSet presAssocID="{F8A48529-2E04-4970-8A08-2E965C3699E3}" presName="rootText" presStyleLbl="node3" presStyleIdx="2" presStyleCnt="3" custLinFactNeighborY="252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E05AF3-6DC3-4227-A636-A1555D2369E5}" type="pres">
      <dgm:prSet presAssocID="{F8A48529-2E04-4970-8A08-2E965C3699E3}" presName="rootConnector" presStyleLbl="node3" presStyleIdx="2" presStyleCnt="3"/>
      <dgm:spPr/>
      <dgm:t>
        <a:bodyPr/>
        <a:lstStyle/>
        <a:p>
          <a:endParaRPr lang="en-US"/>
        </a:p>
      </dgm:t>
    </dgm:pt>
    <dgm:pt modelId="{B963EE94-253D-4232-8632-CA6068150662}" type="pres">
      <dgm:prSet presAssocID="{F8A48529-2E04-4970-8A08-2E965C3699E3}" presName="hierChild4" presStyleCnt="0"/>
      <dgm:spPr/>
      <dgm:t>
        <a:bodyPr/>
        <a:lstStyle/>
        <a:p>
          <a:endParaRPr lang="en-GB"/>
        </a:p>
      </dgm:t>
    </dgm:pt>
    <dgm:pt modelId="{0EF07DAC-0B29-4C4F-8E2C-A3F939C389A0}" type="pres">
      <dgm:prSet presAssocID="{F8A48529-2E04-4970-8A08-2E965C3699E3}" presName="hierChild5" presStyleCnt="0"/>
      <dgm:spPr/>
      <dgm:t>
        <a:bodyPr/>
        <a:lstStyle/>
        <a:p>
          <a:endParaRPr lang="en-GB"/>
        </a:p>
      </dgm:t>
    </dgm:pt>
    <dgm:pt modelId="{EABB4960-86F3-471D-891F-53A09464F628}" type="pres">
      <dgm:prSet presAssocID="{39F107F0-8E02-44D2-B3E6-A8477ED7CB47}" presName="hierChild5" presStyleCnt="0"/>
      <dgm:spPr/>
      <dgm:t>
        <a:bodyPr/>
        <a:lstStyle/>
        <a:p>
          <a:endParaRPr lang="en-GB"/>
        </a:p>
      </dgm:t>
    </dgm:pt>
    <dgm:pt modelId="{C4396303-44E2-4845-9056-83E466FE8DBF}" type="pres">
      <dgm:prSet presAssocID="{1EBBD442-FECF-4528-9F41-D1DB99909C78}" presName="Name37" presStyleLbl="parChTrans1D2" presStyleIdx="4" presStyleCnt="6"/>
      <dgm:spPr/>
      <dgm:t>
        <a:bodyPr/>
        <a:lstStyle/>
        <a:p>
          <a:endParaRPr lang="en-US"/>
        </a:p>
      </dgm:t>
    </dgm:pt>
    <dgm:pt modelId="{E71AC77E-5BF2-4301-9173-B98F33D552E9}" type="pres">
      <dgm:prSet presAssocID="{FF91A77A-E2F4-4F07-8229-4E78B7C100E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A7B6E422-2CCF-4A01-9E31-27AB5EDA54D2}" type="pres">
      <dgm:prSet presAssocID="{FF91A77A-E2F4-4F07-8229-4E78B7C100E6}" presName="rootComposite" presStyleCnt="0"/>
      <dgm:spPr/>
      <dgm:t>
        <a:bodyPr/>
        <a:lstStyle/>
        <a:p>
          <a:endParaRPr lang="en-GB"/>
        </a:p>
      </dgm:t>
    </dgm:pt>
    <dgm:pt modelId="{C9773F46-D9F7-4806-831C-EE73F6CC7DE3}" type="pres">
      <dgm:prSet presAssocID="{FF91A77A-E2F4-4F07-8229-4E78B7C100E6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676F06-48BB-4A90-95C0-CC638A5D8183}" type="pres">
      <dgm:prSet presAssocID="{FF91A77A-E2F4-4F07-8229-4E78B7C100E6}" presName="rootConnector" presStyleLbl="node2" presStyleIdx="4" presStyleCnt="5"/>
      <dgm:spPr/>
      <dgm:t>
        <a:bodyPr/>
        <a:lstStyle/>
        <a:p>
          <a:endParaRPr lang="en-US"/>
        </a:p>
      </dgm:t>
    </dgm:pt>
    <dgm:pt modelId="{074C06E2-D931-4D34-BDA3-930627B1081F}" type="pres">
      <dgm:prSet presAssocID="{FF91A77A-E2F4-4F07-8229-4E78B7C100E6}" presName="hierChild4" presStyleCnt="0"/>
      <dgm:spPr/>
      <dgm:t>
        <a:bodyPr/>
        <a:lstStyle/>
        <a:p>
          <a:endParaRPr lang="en-GB"/>
        </a:p>
      </dgm:t>
    </dgm:pt>
    <dgm:pt modelId="{A1EFEE70-5F36-4EE1-9AE9-0143F8F4CA23}" type="pres">
      <dgm:prSet presAssocID="{FF91A77A-E2F4-4F07-8229-4E78B7C100E6}" presName="hierChild5" presStyleCnt="0"/>
      <dgm:spPr/>
      <dgm:t>
        <a:bodyPr/>
        <a:lstStyle/>
        <a:p>
          <a:endParaRPr lang="en-GB"/>
        </a:p>
      </dgm:t>
    </dgm:pt>
    <dgm:pt modelId="{3E99EF47-6BC0-4CCE-83F4-800571FC87E7}" type="pres">
      <dgm:prSet presAssocID="{2A033749-F6B8-4ADE-9259-DC11F0C57121}" presName="hierChild3" presStyleCnt="0"/>
      <dgm:spPr/>
      <dgm:t>
        <a:bodyPr/>
        <a:lstStyle/>
        <a:p>
          <a:endParaRPr lang="en-GB"/>
        </a:p>
      </dgm:t>
    </dgm:pt>
    <dgm:pt modelId="{B41380BB-24FE-4ABE-B130-1608E6475D68}" type="pres">
      <dgm:prSet presAssocID="{6EC12E25-6FA0-42CB-A9F5-1B49A974CEAF}" presName="Name111" presStyleLbl="parChTrans1D2" presStyleIdx="5" presStyleCnt="6"/>
      <dgm:spPr/>
      <dgm:t>
        <a:bodyPr/>
        <a:lstStyle/>
        <a:p>
          <a:endParaRPr lang="en-US"/>
        </a:p>
      </dgm:t>
    </dgm:pt>
    <dgm:pt modelId="{CA27F2C6-4264-4091-A615-6574C4FD20C2}" type="pres">
      <dgm:prSet presAssocID="{8E80EE06-4BC8-4AF6-B258-5F622ECF6484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92C888B7-EA88-4C73-9D54-5BCA81AD1D7C}" type="pres">
      <dgm:prSet presAssocID="{8E80EE06-4BC8-4AF6-B258-5F622ECF6484}" presName="rootComposite3" presStyleCnt="0"/>
      <dgm:spPr/>
      <dgm:t>
        <a:bodyPr/>
        <a:lstStyle/>
        <a:p>
          <a:endParaRPr lang="en-GB"/>
        </a:p>
      </dgm:t>
    </dgm:pt>
    <dgm:pt modelId="{DE50E3FB-73D8-408B-91AF-74A4BA94E91B}" type="pres">
      <dgm:prSet presAssocID="{8E80EE06-4BC8-4AF6-B258-5F622ECF6484}" presName="rootText3" presStyleLbl="asst1" presStyleIdx="0" presStyleCnt="1" custLinFactNeighborY="-539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2B2137-2170-4AF4-9A64-7B94785B622A}" type="pres">
      <dgm:prSet presAssocID="{8E80EE06-4BC8-4AF6-B258-5F622ECF6484}" presName="rootConnector3" presStyleLbl="asst1" presStyleIdx="0" presStyleCnt="1"/>
      <dgm:spPr/>
      <dgm:t>
        <a:bodyPr/>
        <a:lstStyle/>
        <a:p>
          <a:endParaRPr lang="en-US"/>
        </a:p>
      </dgm:t>
    </dgm:pt>
    <dgm:pt modelId="{C169526A-C610-4212-84C2-2C480AF830A2}" type="pres">
      <dgm:prSet presAssocID="{8E80EE06-4BC8-4AF6-B258-5F622ECF6484}" presName="hierChild6" presStyleCnt="0"/>
      <dgm:spPr/>
      <dgm:t>
        <a:bodyPr/>
        <a:lstStyle/>
        <a:p>
          <a:endParaRPr lang="en-GB"/>
        </a:p>
      </dgm:t>
    </dgm:pt>
    <dgm:pt modelId="{3CE30DC7-F7A1-4067-AF40-E21FB414AB58}" type="pres">
      <dgm:prSet presAssocID="{8E80EE06-4BC8-4AF6-B258-5F622ECF6484}" presName="hierChild7" presStyleCnt="0"/>
      <dgm:spPr/>
      <dgm:t>
        <a:bodyPr/>
        <a:lstStyle/>
        <a:p>
          <a:endParaRPr lang="en-GB"/>
        </a:p>
      </dgm:t>
    </dgm:pt>
  </dgm:ptLst>
  <dgm:cxnLst>
    <dgm:cxn modelId="{F9CA30FB-8B90-4058-846C-932C9F9A3187}" srcId="{E59C4440-F880-4C3D-9B20-210E3461B56B}" destId="{0C986E75-B20E-4FF4-B69B-96CA2EFF8820}" srcOrd="0" destOrd="0" parTransId="{8C430BA2-4DF3-4AF2-AB5A-407C6971BA45}" sibTransId="{5121149F-3F8F-4ED9-908C-4D4BB8BE6EE6}"/>
    <dgm:cxn modelId="{EAACD48E-62A0-4465-B79E-0DEB06935DAF}" type="presOf" srcId="{C3BC4A73-27C2-49A3-A5FD-7CA6E45EC62B}" destId="{8254E87E-38BB-49A8-911B-9400A2574AFB}" srcOrd="0" destOrd="0" presId="urn:microsoft.com/office/officeart/2005/8/layout/orgChart1"/>
    <dgm:cxn modelId="{6229419D-0463-472B-86EC-4DA6DB6A40E6}" type="presOf" srcId="{6EC12E25-6FA0-42CB-A9F5-1B49A974CEAF}" destId="{B41380BB-24FE-4ABE-B130-1608E6475D68}" srcOrd="0" destOrd="0" presId="urn:microsoft.com/office/officeart/2005/8/layout/orgChart1"/>
    <dgm:cxn modelId="{686308ED-76F4-42E9-9436-AFD20AA01FFE}" type="presOf" srcId="{F8A48529-2E04-4970-8A08-2E965C3699E3}" destId="{DCE05AF3-6DC3-4227-A636-A1555D2369E5}" srcOrd="1" destOrd="0" presId="urn:microsoft.com/office/officeart/2005/8/layout/orgChart1"/>
    <dgm:cxn modelId="{03C24829-4E35-4EE5-ADC3-494216AC02C5}" type="presOf" srcId="{1EBBD442-FECF-4528-9F41-D1DB99909C78}" destId="{C4396303-44E2-4845-9056-83E466FE8DBF}" srcOrd="0" destOrd="0" presId="urn:microsoft.com/office/officeart/2005/8/layout/orgChart1"/>
    <dgm:cxn modelId="{9F29D9F3-0700-48EE-B4CD-306C5E955D98}" srcId="{0C986E75-B20E-4FF4-B69B-96CA2EFF8820}" destId="{ACDF73BD-E69C-498A-9FE3-533E7E3F71CE}" srcOrd="0" destOrd="0" parTransId="{A5618609-20CC-492A-A136-1D417C423D40}" sibTransId="{804E7627-6B0D-45C9-B506-38496E382658}"/>
    <dgm:cxn modelId="{03E4C3D2-F867-4233-9364-146CE2F1E303}" srcId="{2A033749-F6B8-4ADE-9259-DC11F0C57121}" destId="{AB813B3E-D837-4390-A7BC-36D66DBF6A09}" srcOrd="1" destOrd="0" parTransId="{C5792228-851B-43EC-B6EF-88BBE45E9BE9}" sibTransId="{AF37310D-7632-42F1-935C-64698C8F9072}"/>
    <dgm:cxn modelId="{18DFB501-2A73-4B4E-95FC-97B5C5341CD9}" type="presOf" srcId="{AB813B3E-D837-4390-A7BC-36D66DBF6A09}" destId="{9AB86F51-E1EE-4F43-BBB3-A2EA5B08DE09}" srcOrd="1" destOrd="0" presId="urn:microsoft.com/office/officeart/2005/8/layout/orgChart1"/>
    <dgm:cxn modelId="{1F423C4C-589D-4342-A0F6-4E62DD28DF95}" type="presOf" srcId="{FF91A77A-E2F4-4F07-8229-4E78B7C100E6}" destId="{F1676F06-48BB-4A90-95C0-CC638A5D8183}" srcOrd="1" destOrd="0" presId="urn:microsoft.com/office/officeart/2005/8/layout/orgChart1"/>
    <dgm:cxn modelId="{86A9DD96-DF82-43DE-900C-4419AA694FE8}" type="presOf" srcId="{39F107F0-8E02-44D2-B3E6-A8477ED7CB47}" destId="{996FECC8-A68D-4BD5-A166-FC7E63E09B46}" srcOrd="1" destOrd="0" presId="urn:microsoft.com/office/officeart/2005/8/layout/orgChart1"/>
    <dgm:cxn modelId="{2430A581-01CB-442A-9003-F6E77B70B3CD}" type="presOf" srcId="{2A033749-F6B8-4ADE-9259-DC11F0C57121}" destId="{A212BFB2-A21D-4BF7-9681-E35503058701}" srcOrd="1" destOrd="0" presId="urn:microsoft.com/office/officeart/2005/8/layout/orgChart1"/>
    <dgm:cxn modelId="{25E46DA2-0443-4803-B8B2-A1AB35F24A6B}" type="presOf" srcId="{7C1E4DE0-1178-4A60-A07B-9C7D727095AC}" destId="{B5D7065A-B66C-433A-BE84-7ABBF9E31FBC}" srcOrd="0" destOrd="0" presId="urn:microsoft.com/office/officeart/2005/8/layout/orgChart1"/>
    <dgm:cxn modelId="{EB83280A-C497-4189-ABDF-A51801F5BE4E}" type="presOf" srcId="{D8F77B2B-C19D-48C3-9FDB-D99DACF6299D}" destId="{FFF91DE0-E9BB-4EDD-8FF8-8B33C3F9FB29}" srcOrd="1" destOrd="0" presId="urn:microsoft.com/office/officeart/2005/8/layout/orgChart1"/>
    <dgm:cxn modelId="{E608F9CA-032A-4775-AB5B-892001DA55DC}" type="presOf" srcId="{0C986E75-B20E-4FF4-B69B-96CA2EFF8820}" destId="{7F512EFF-5DD6-41F9-9EC8-517708A6E649}" srcOrd="0" destOrd="0" presId="urn:microsoft.com/office/officeart/2005/8/layout/orgChart1"/>
    <dgm:cxn modelId="{F58B3DE0-CD22-4F4C-B7AA-42EC78BFC34B}" srcId="{2A033749-F6B8-4ADE-9259-DC11F0C57121}" destId="{8E80EE06-4BC8-4AF6-B258-5F622ECF6484}" srcOrd="5" destOrd="0" parTransId="{6EC12E25-6FA0-42CB-A9F5-1B49A974CEAF}" sibTransId="{38CF05C6-A785-4D78-B08C-4BB017B19ABC}"/>
    <dgm:cxn modelId="{FFF30644-17BD-4D43-89CA-EA62486AA35D}" type="presOf" srcId="{7AC6422A-B133-4139-BCDE-B00F71A06345}" destId="{96AD6A31-6F8B-4138-979D-19038D151711}" srcOrd="0" destOrd="0" presId="urn:microsoft.com/office/officeart/2005/8/layout/orgChart1"/>
    <dgm:cxn modelId="{35083EF2-B945-4E53-83DE-0D5C11D3A7E6}" type="presOf" srcId="{B46BA292-6EE3-4FDB-9872-D2C783279657}" destId="{440060FF-D231-486F-A417-6864FC5A4505}" srcOrd="0" destOrd="0" presId="urn:microsoft.com/office/officeart/2005/8/layout/orgChart1"/>
    <dgm:cxn modelId="{C3181EB8-0BFD-4D95-B486-C29FD907B6D1}" type="presOf" srcId="{15AF5E86-961E-45EB-866E-D4F9A97EE8EA}" destId="{99CB776B-64BB-40EF-A5C5-24FB72B0B6A7}" srcOrd="0" destOrd="0" presId="urn:microsoft.com/office/officeart/2005/8/layout/orgChart1"/>
    <dgm:cxn modelId="{365DCEA3-DFE3-4070-BDE7-9F392A0FC0AF}" type="presOf" srcId="{E59C4440-F880-4C3D-9B20-210E3461B56B}" destId="{DBC85A6C-02AE-43E7-9ED0-872DD4700E13}" srcOrd="1" destOrd="0" presId="urn:microsoft.com/office/officeart/2005/8/layout/orgChart1"/>
    <dgm:cxn modelId="{60F37C6B-4578-4022-80B8-B22FBED05A2B}" type="presOf" srcId="{7C1E4DE0-1178-4A60-A07B-9C7D727095AC}" destId="{232BC9FE-1046-4644-A54B-C259B2651443}" srcOrd="1" destOrd="0" presId="urn:microsoft.com/office/officeart/2005/8/layout/orgChart1"/>
    <dgm:cxn modelId="{FF674BE4-DB85-4442-830D-E32DEB3BDE5E}" type="presOf" srcId="{C5792228-851B-43EC-B6EF-88BBE45E9BE9}" destId="{F09B1105-236C-4767-94DC-AADAA88655ED}" srcOrd="0" destOrd="0" presId="urn:microsoft.com/office/officeart/2005/8/layout/orgChart1"/>
    <dgm:cxn modelId="{AF199D7B-AAB4-4E78-9BFD-737DAAA046A6}" type="presOf" srcId="{ACDF73BD-E69C-498A-9FE3-533E7E3F71CE}" destId="{ABEC569F-5361-47FC-A8C6-5C5B344FFA42}" srcOrd="1" destOrd="0" presId="urn:microsoft.com/office/officeart/2005/8/layout/orgChart1"/>
    <dgm:cxn modelId="{A9DBE422-D2B3-4EB5-9DCC-A1B2A0FB4525}" srcId="{B46BA292-6EE3-4FDB-9872-D2C783279657}" destId="{2A033749-F6B8-4ADE-9259-DC11F0C57121}" srcOrd="0" destOrd="0" parTransId="{1873BD7E-E421-4C65-9948-0171D5B81889}" sibTransId="{DBA502F7-EFAF-445E-85C3-9940C65BC70C}"/>
    <dgm:cxn modelId="{37BFCB53-7140-4133-BEE3-0DE2C1EF42B3}" type="presOf" srcId="{ACDF73BD-E69C-498A-9FE3-533E7E3F71CE}" destId="{72E80B9C-5D49-4DFF-8F1A-38EAE6598D4F}" srcOrd="0" destOrd="0" presId="urn:microsoft.com/office/officeart/2005/8/layout/orgChart1"/>
    <dgm:cxn modelId="{73E04DC4-8E90-4610-98ED-AF16E9D4B5A8}" type="presOf" srcId="{B9C9274C-17D4-4292-A10D-3403E41D7774}" destId="{733B3760-C38F-4EC9-AA0D-F52A6BC4D699}" srcOrd="0" destOrd="0" presId="urn:microsoft.com/office/officeart/2005/8/layout/orgChart1"/>
    <dgm:cxn modelId="{8E4E675B-3DC6-4FD9-AE00-BDF985FDCBFD}" type="presOf" srcId="{8C430BA2-4DF3-4AF2-AB5A-407C6971BA45}" destId="{C334F086-4201-4AA3-A893-68FDBF3FD83A}" srcOrd="0" destOrd="0" presId="urn:microsoft.com/office/officeart/2005/8/layout/orgChart1"/>
    <dgm:cxn modelId="{1AC85F86-BB79-441B-82BF-31933EE26DE0}" type="presOf" srcId="{E59C4440-F880-4C3D-9B20-210E3461B56B}" destId="{E41039F2-F530-4ACF-95BD-124DF9ABA3ED}" srcOrd="0" destOrd="0" presId="urn:microsoft.com/office/officeart/2005/8/layout/orgChart1"/>
    <dgm:cxn modelId="{38F12CA7-FB97-4194-B92E-3AC481C903E2}" srcId="{39F107F0-8E02-44D2-B3E6-A8477ED7CB47}" destId="{F8A48529-2E04-4970-8A08-2E965C3699E3}" srcOrd="0" destOrd="0" parTransId="{C3BC4A73-27C2-49A3-A5FD-7CA6E45EC62B}" sibTransId="{462B6DF5-0ACD-4BC7-BB28-A0C18E93AA58}"/>
    <dgm:cxn modelId="{0C1BB3BF-02CD-4E15-AEBC-393F4B449612}" type="presOf" srcId="{2A033749-F6B8-4ADE-9259-DC11F0C57121}" destId="{FD40FD60-9E87-407B-9C35-D09EAE38DDFF}" srcOrd="0" destOrd="0" presId="urn:microsoft.com/office/officeart/2005/8/layout/orgChart1"/>
    <dgm:cxn modelId="{48035094-D4FF-4FE2-AAF1-CC00BF5AC044}" type="presOf" srcId="{0C986E75-B20E-4FF4-B69B-96CA2EFF8820}" destId="{2F461B36-63BE-4A1D-B0A5-38EBEB886537}" srcOrd="1" destOrd="0" presId="urn:microsoft.com/office/officeart/2005/8/layout/orgChart1"/>
    <dgm:cxn modelId="{B6A43B48-391E-41A9-B050-9E0F65505056}" type="presOf" srcId="{39F107F0-8E02-44D2-B3E6-A8477ED7CB47}" destId="{91884CAB-2319-4F57-88CA-6192E66D7716}" srcOrd="0" destOrd="0" presId="urn:microsoft.com/office/officeart/2005/8/layout/orgChart1"/>
    <dgm:cxn modelId="{0CD125F4-D7CB-47A7-A7E6-8E3247CFED91}" srcId="{2A033749-F6B8-4ADE-9259-DC11F0C57121}" destId="{39F107F0-8E02-44D2-B3E6-A8477ED7CB47}" srcOrd="3" destOrd="0" parTransId="{15AF5E86-961E-45EB-866E-D4F9A97EE8EA}" sibTransId="{0D5A2AA2-8ED3-427E-BCF8-8261C619E8DC}"/>
    <dgm:cxn modelId="{3193EF53-C1AD-4090-91DC-2CF05151261F}" srcId="{2A033749-F6B8-4ADE-9259-DC11F0C57121}" destId="{FF91A77A-E2F4-4F07-8229-4E78B7C100E6}" srcOrd="4" destOrd="0" parTransId="{1EBBD442-FECF-4528-9F41-D1DB99909C78}" sibTransId="{E2030438-C744-48F1-BD00-D170515CFC69}"/>
    <dgm:cxn modelId="{602ADA1B-5701-4CBB-9670-AA2D41DD284A}" srcId="{2A033749-F6B8-4ADE-9259-DC11F0C57121}" destId="{E59C4440-F880-4C3D-9B20-210E3461B56B}" srcOrd="0" destOrd="0" parTransId="{7AC6422A-B133-4139-BCDE-B00F71A06345}" sibTransId="{5A010769-1B8B-4238-BD52-A75725E0ED9C}"/>
    <dgm:cxn modelId="{C16B1830-DCB7-4C00-8E6B-11C2F6C7FD13}" type="presOf" srcId="{8E80EE06-4BC8-4AF6-B258-5F622ECF6484}" destId="{C72B2137-2170-4AF4-9A64-7B94785B622A}" srcOrd="1" destOrd="0" presId="urn:microsoft.com/office/officeart/2005/8/layout/orgChart1"/>
    <dgm:cxn modelId="{8DD0E281-B77D-4FF9-8F6F-E59549DA0557}" type="presOf" srcId="{D8F77B2B-C19D-48C3-9FDB-D99DACF6299D}" destId="{89E145D6-06A7-49BE-B6E4-E3CFAD392904}" srcOrd="0" destOrd="0" presId="urn:microsoft.com/office/officeart/2005/8/layout/orgChart1"/>
    <dgm:cxn modelId="{EBC1747D-9951-4B6C-AA40-7E0B7E0B586B}" type="presOf" srcId="{AB813B3E-D837-4390-A7BC-36D66DBF6A09}" destId="{00F04550-E640-4EB2-8CE5-72C4E2D63A6F}" srcOrd="0" destOrd="0" presId="urn:microsoft.com/office/officeart/2005/8/layout/orgChart1"/>
    <dgm:cxn modelId="{78CEB412-A05A-4F95-9CA4-D386A5000EFA}" type="presOf" srcId="{EF3FB45E-9A65-469D-B7E3-0E9BA37E1A71}" destId="{A5AFE56F-DC27-4492-BA54-6C9DC03D3A04}" srcOrd="0" destOrd="0" presId="urn:microsoft.com/office/officeart/2005/8/layout/orgChart1"/>
    <dgm:cxn modelId="{72C8ED8D-0FA9-4587-A33F-308DB164B39A}" type="presOf" srcId="{A5618609-20CC-492A-A136-1D417C423D40}" destId="{73FFD105-EABC-44EB-8913-141B34E7D6C4}" srcOrd="0" destOrd="0" presId="urn:microsoft.com/office/officeart/2005/8/layout/orgChart1"/>
    <dgm:cxn modelId="{68874971-B805-4EA1-8FE5-726167D679CC}" srcId="{2A033749-F6B8-4ADE-9259-DC11F0C57121}" destId="{7C1E4DE0-1178-4A60-A07B-9C7D727095AC}" srcOrd="2" destOrd="0" parTransId="{EF3FB45E-9A65-469D-B7E3-0E9BA37E1A71}" sibTransId="{F87F208B-EA89-4BE5-8768-5EC27ED56FC7}"/>
    <dgm:cxn modelId="{A5C161DC-AC07-453D-B965-ED630475DB41}" type="presOf" srcId="{8E80EE06-4BC8-4AF6-B258-5F622ECF6484}" destId="{DE50E3FB-73D8-408B-91AF-74A4BA94E91B}" srcOrd="0" destOrd="0" presId="urn:microsoft.com/office/officeart/2005/8/layout/orgChart1"/>
    <dgm:cxn modelId="{FF3BEA79-B5EF-4C39-A8D8-930803E56D36}" type="presOf" srcId="{F8A48529-2E04-4970-8A08-2E965C3699E3}" destId="{41D5E2C1-9C21-45D0-93E5-06E8D89AD9C7}" srcOrd="0" destOrd="0" presId="urn:microsoft.com/office/officeart/2005/8/layout/orgChart1"/>
    <dgm:cxn modelId="{79EBE49B-69C2-484A-89BF-D3FB9CB34BD5}" type="presOf" srcId="{FF91A77A-E2F4-4F07-8229-4E78B7C100E6}" destId="{C9773F46-D9F7-4806-831C-EE73F6CC7DE3}" srcOrd="0" destOrd="0" presId="urn:microsoft.com/office/officeart/2005/8/layout/orgChart1"/>
    <dgm:cxn modelId="{EBC77E8A-86D3-4436-95BD-B2104372B02A}" srcId="{E59C4440-F880-4C3D-9B20-210E3461B56B}" destId="{D8F77B2B-C19D-48C3-9FDB-D99DACF6299D}" srcOrd="1" destOrd="0" parTransId="{B9C9274C-17D4-4292-A10D-3403E41D7774}" sibTransId="{C3299833-4A5E-4E61-BB58-74F832E8EE1A}"/>
    <dgm:cxn modelId="{25703858-1900-406A-A336-6E25A85047B2}" type="presParOf" srcId="{440060FF-D231-486F-A417-6864FC5A4505}" destId="{BE441BDB-8003-4A2B-B982-6AE114B15BEA}" srcOrd="0" destOrd="0" presId="urn:microsoft.com/office/officeart/2005/8/layout/orgChart1"/>
    <dgm:cxn modelId="{28B40C2F-C223-4A09-B5F8-16CA099E622C}" type="presParOf" srcId="{BE441BDB-8003-4A2B-B982-6AE114B15BEA}" destId="{9AE71446-FC59-4CC8-B47F-9AB16127CBD0}" srcOrd="0" destOrd="0" presId="urn:microsoft.com/office/officeart/2005/8/layout/orgChart1"/>
    <dgm:cxn modelId="{9323A482-4F71-4AF9-B716-FC91E7968355}" type="presParOf" srcId="{9AE71446-FC59-4CC8-B47F-9AB16127CBD0}" destId="{FD40FD60-9E87-407B-9C35-D09EAE38DDFF}" srcOrd="0" destOrd="0" presId="urn:microsoft.com/office/officeart/2005/8/layout/orgChart1"/>
    <dgm:cxn modelId="{A5F1D622-1F56-441E-9663-15E4486D48B6}" type="presParOf" srcId="{9AE71446-FC59-4CC8-B47F-9AB16127CBD0}" destId="{A212BFB2-A21D-4BF7-9681-E35503058701}" srcOrd="1" destOrd="0" presId="urn:microsoft.com/office/officeart/2005/8/layout/orgChart1"/>
    <dgm:cxn modelId="{6E395F80-438B-46D3-8FDC-5BA9539317F5}" type="presParOf" srcId="{BE441BDB-8003-4A2B-B982-6AE114B15BEA}" destId="{B62F54C6-8469-4283-8078-D849A6AF77B2}" srcOrd="1" destOrd="0" presId="urn:microsoft.com/office/officeart/2005/8/layout/orgChart1"/>
    <dgm:cxn modelId="{F9CE16A0-C12C-4C13-8F01-C8FA7CEFB38E}" type="presParOf" srcId="{B62F54C6-8469-4283-8078-D849A6AF77B2}" destId="{96AD6A31-6F8B-4138-979D-19038D151711}" srcOrd="0" destOrd="0" presId="urn:microsoft.com/office/officeart/2005/8/layout/orgChart1"/>
    <dgm:cxn modelId="{0B2E99DA-184A-47D2-B27C-56918B23EFF6}" type="presParOf" srcId="{B62F54C6-8469-4283-8078-D849A6AF77B2}" destId="{F8F36D51-9F98-43EF-B4E7-76956B8E7846}" srcOrd="1" destOrd="0" presId="urn:microsoft.com/office/officeart/2005/8/layout/orgChart1"/>
    <dgm:cxn modelId="{597D205E-BBCC-431F-8A35-52497BEB281E}" type="presParOf" srcId="{F8F36D51-9F98-43EF-B4E7-76956B8E7846}" destId="{4DD0911B-0E3B-401F-AA32-4D78C3047A98}" srcOrd="0" destOrd="0" presId="urn:microsoft.com/office/officeart/2005/8/layout/orgChart1"/>
    <dgm:cxn modelId="{4018D44E-77F5-49F4-A366-EDF0A0E9A70E}" type="presParOf" srcId="{4DD0911B-0E3B-401F-AA32-4D78C3047A98}" destId="{E41039F2-F530-4ACF-95BD-124DF9ABA3ED}" srcOrd="0" destOrd="0" presId="urn:microsoft.com/office/officeart/2005/8/layout/orgChart1"/>
    <dgm:cxn modelId="{6C3B031B-F716-4D67-A956-522AAC51204E}" type="presParOf" srcId="{4DD0911B-0E3B-401F-AA32-4D78C3047A98}" destId="{DBC85A6C-02AE-43E7-9ED0-872DD4700E13}" srcOrd="1" destOrd="0" presId="urn:microsoft.com/office/officeart/2005/8/layout/orgChart1"/>
    <dgm:cxn modelId="{3247704C-B0E2-49FE-845C-AA6B39E7732F}" type="presParOf" srcId="{F8F36D51-9F98-43EF-B4E7-76956B8E7846}" destId="{891819DE-DBEB-4F78-AA37-5A5F73C2F49B}" srcOrd="1" destOrd="0" presId="urn:microsoft.com/office/officeart/2005/8/layout/orgChart1"/>
    <dgm:cxn modelId="{3FBE185E-210C-4E02-8B6B-9D79B5CEF19B}" type="presParOf" srcId="{891819DE-DBEB-4F78-AA37-5A5F73C2F49B}" destId="{C334F086-4201-4AA3-A893-68FDBF3FD83A}" srcOrd="0" destOrd="0" presId="urn:microsoft.com/office/officeart/2005/8/layout/orgChart1"/>
    <dgm:cxn modelId="{CBD58E53-33D9-45F6-92DD-6D346431C062}" type="presParOf" srcId="{891819DE-DBEB-4F78-AA37-5A5F73C2F49B}" destId="{2D3BDF17-4E9A-4C41-B79F-45667FC3E5C5}" srcOrd="1" destOrd="0" presId="urn:microsoft.com/office/officeart/2005/8/layout/orgChart1"/>
    <dgm:cxn modelId="{2E6935C6-52F9-4724-8A94-B1040ED75411}" type="presParOf" srcId="{2D3BDF17-4E9A-4C41-B79F-45667FC3E5C5}" destId="{54613191-5921-4EFD-93DF-1A018006DFFA}" srcOrd="0" destOrd="0" presId="urn:microsoft.com/office/officeart/2005/8/layout/orgChart1"/>
    <dgm:cxn modelId="{B48D71F8-9CF0-482C-B67F-8B4BD5D4FC03}" type="presParOf" srcId="{54613191-5921-4EFD-93DF-1A018006DFFA}" destId="{7F512EFF-5DD6-41F9-9EC8-517708A6E649}" srcOrd="0" destOrd="0" presId="urn:microsoft.com/office/officeart/2005/8/layout/orgChart1"/>
    <dgm:cxn modelId="{116C6243-59CB-448F-8CC8-5E9E456AB715}" type="presParOf" srcId="{54613191-5921-4EFD-93DF-1A018006DFFA}" destId="{2F461B36-63BE-4A1D-B0A5-38EBEB886537}" srcOrd="1" destOrd="0" presId="urn:microsoft.com/office/officeart/2005/8/layout/orgChart1"/>
    <dgm:cxn modelId="{D35BD9EC-8775-4A4F-BAC9-18A67724EB4C}" type="presParOf" srcId="{2D3BDF17-4E9A-4C41-B79F-45667FC3E5C5}" destId="{2E4EAC2B-910A-48BD-B360-87670853F07A}" srcOrd="1" destOrd="0" presId="urn:microsoft.com/office/officeart/2005/8/layout/orgChart1"/>
    <dgm:cxn modelId="{E56A9183-96A0-4361-832B-69EA6AFAC100}" type="presParOf" srcId="{2E4EAC2B-910A-48BD-B360-87670853F07A}" destId="{73FFD105-EABC-44EB-8913-141B34E7D6C4}" srcOrd="0" destOrd="0" presId="urn:microsoft.com/office/officeart/2005/8/layout/orgChart1"/>
    <dgm:cxn modelId="{10D92692-3488-46C6-8219-CBDD88783F6B}" type="presParOf" srcId="{2E4EAC2B-910A-48BD-B360-87670853F07A}" destId="{37AA848E-86A2-4AB5-8607-16A223CA959B}" srcOrd="1" destOrd="0" presId="urn:microsoft.com/office/officeart/2005/8/layout/orgChart1"/>
    <dgm:cxn modelId="{FBFA383A-B2E7-4FDA-9B94-B9137AE18ADB}" type="presParOf" srcId="{37AA848E-86A2-4AB5-8607-16A223CA959B}" destId="{0A3BD621-FBF6-4648-A53D-D3F0014CA118}" srcOrd="0" destOrd="0" presId="urn:microsoft.com/office/officeart/2005/8/layout/orgChart1"/>
    <dgm:cxn modelId="{9A88479C-2041-4833-AD71-8C525DA72516}" type="presParOf" srcId="{0A3BD621-FBF6-4648-A53D-D3F0014CA118}" destId="{72E80B9C-5D49-4DFF-8F1A-38EAE6598D4F}" srcOrd="0" destOrd="0" presId="urn:microsoft.com/office/officeart/2005/8/layout/orgChart1"/>
    <dgm:cxn modelId="{5AD02482-5272-41F0-A6C0-8F68D651203A}" type="presParOf" srcId="{0A3BD621-FBF6-4648-A53D-D3F0014CA118}" destId="{ABEC569F-5361-47FC-A8C6-5C5B344FFA42}" srcOrd="1" destOrd="0" presId="urn:microsoft.com/office/officeart/2005/8/layout/orgChart1"/>
    <dgm:cxn modelId="{195B3B89-6CDE-4AF9-A650-27E1E4D66272}" type="presParOf" srcId="{37AA848E-86A2-4AB5-8607-16A223CA959B}" destId="{03998DA5-FD2B-494A-9A7C-2C6705A0761D}" srcOrd="1" destOrd="0" presId="urn:microsoft.com/office/officeart/2005/8/layout/orgChart1"/>
    <dgm:cxn modelId="{1AD5857D-57E4-4630-8272-6F48A9E6CCAD}" type="presParOf" srcId="{37AA848E-86A2-4AB5-8607-16A223CA959B}" destId="{1BA4A56B-1420-4099-A3AE-651E893FA4AA}" srcOrd="2" destOrd="0" presId="urn:microsoft.com/office/officeart/2005/8/layout/orgChart1"/>
    <dgm:cxn modelId="{741690F3-5AFE-451F-A0C8-FA534C989523}" type="presParOf" srcId="{2D3BDF17-4E9A-4C41-B79F-45667FC3E5C5}" destId="{CD6816F8-76B7-4DFB-BBED-2BC5A5895E2D}" srcOrd="2" destOrd="0" presId="urn:microsoft.com/office/officeart/2005/8/layout/orgChart1"/>
    <dgm:cxn modelId="{6D637E2A-5A9F-4CFB-9AAC-B71BD128B0BF}" type="presParOf" srcId="{891819DE-DBEB-4F78-AA37-5A5F73C2F49B}" destId="{733B3760-C38F-4EC9-AA0D-F52A6BC4D699}" srcOrd="2" destOrd="0" presId="urn:microsoft.com/office/officeart/2005/8/layout/orgChart1"/>
    <dgm:cxn modelId="{F174C378-5668-4E2F-B665-C70B9549A038}" type="presParOf" srcId="{891819DE-DBEB-4F78-AA37-5A5F73C2F49B}" destId="{28213F04-CE9E-41C8-9EB7-6AD6FA8CEFFD}" srcOrd="3" destOrd="0" presId="urn:microsoft.com/office/officeart/2005/8/layout/orgChart1"/>
    <dgm:cxn modelId="{5DC7A4BB-4B4F-4575-91AA-DECA4459E26C}" type="presParOf" srcId="{28213F04-CE9E-41C8-9EB7-6AD6FA8CEFFD}" destId="{45DFA1DD-32A0-4682-94DC-2D30BF52A1A7}" srcOrd="0" destOrd="0" presId="urn:microsoft.com/office/officeart/2005/8/layout/orgChart1"/>
    <dgm:cxn modelId="{EB6187E7-43E3-4393-B877-EDB045A5D265}" type="presParOf" srcId="{45DFA1DD-32A0-4682-94DC-2D30BF52A1A7}" destId="{89E145D6-06A7-49BE-B6E4-E3CFAD392904}" srcOrd="0" destOrd="0" presId="urn:microsoft.com/office/officeart/2005/8/layout/orgChart1"/>
    <dgm:cxn modelId="{3CE0E9C3-55A2-477F-B407-3D568CDF3CEE}" type="presParOf" srcId="{45DFA1DD-32A0-4682-94DC-2D30BF52A1A7}" destId="{FFF91DE0-E9BB-4EDD-8FF8-8B33C3F9FB29}" srcOrd="1" destOrd="0" presId="urn:microsoft.com/office/officeart/2005/8/layout/orgChart1"/>
    <dgm:cxn modelId="{42F2CAD0-3D53-4026-BFB2-B2E221696FA4}" type="presParOf" srcId="{28213F04-CE9E-41C8-9EB7-6AD6FA8CEFFD}" destId="{03572E69-B8D6-4FB4-8E88-EF5D14DCA742}" srcOrd="1" destOrd="0" presId="urn:microsoft.com/office/officeart/2005/8/layout/orgChart1"/>
    <dgm:cxn modelId="{53FCCDA9-7E4A-43AA-8F48-5012493E2257}" type="presParOf" srcId="{28213F04-CE9E-41C8-9EB7-6AD6FA8CEFFD}" destId="{4310C2B9-20B0-4F50-B2DF-23CD8A01B1F4}" srcOrd="2" destOrd="0" presId="urn:microsoft.com/office/officeart/2005/8/layout/orgChart1"/>
    <dgm:cxn modelId="{21BADE9F-15D4-483C-84C2-6C866F10E196}" type="presParOf" srcId="{F8F36D51-9F98-43EF-B4E7-76956B8E7846}" destId="{041F7ABE-4165-4B20-A332-FF35BCDF3036}" srcOrd="2" destOrd="0" presId="urn:microsoft.com/office/officeart/2005/8/layout/orgChart1"/>
    <dgm:cxn modelId="{D62083A2-F43A-4ED4-889D-A9E88BF0B9FA}" type="presParOf" srcId="{B62F54C6-8469-4283-8078-D849A6AF77B2}" destId="{F09B1105-236C-4767-94DC-AADAA88655ED}" srcOrd="2" destOrd="0" presId="urn:microsoft.com/office/officeart/2005/8/layout/orgChart1"/>
    <dgm:cxn modelId="{A0CE5A3D-A574-4DDB-B3A6-5156D5CD1438}" type="presParOf" srcId="{B62F54C6-8469-4283-8078-D849A6AF77B2}" destId="{033D071F-F18B-49CD-8FA1-9C487704F472}" srcOrd="3" destOrd="0" presId="urn:microsoft.com/office/officeart/2005/8/layout/orgChart1"/>
    <dgm:cxn modelId="{2DBB53D0-3DCD-4484-8DB4-15052B37BF4E}" type="presParOf" srcId="{033D071F-F18B-49CD-8FA1-9C487704F472}" destId="{EEA7433E-0B4D-46B3-934A-29584AB09FAE}" srcOrd="0" destOrd="0" presId="urn:microsoft.com/office/officeart/2005/8/layout/orgChart1"/>
    <dgm:cxn modelId="{5C99D03B-B3AF-45AE-87C2-7E33E85E7F83}" type="presParOf" srcId="{EEA7433E-0B4D-46B3-934A-29584AB09FAE}" destId="{00F04550-E640-4EB2-8CE5-72C4E2D63A6F}" srcOrd="0" destOrd="0" presId="urn:microsoft.com/office/officeart/2005/8/layout/orgChart1"/>
    <dgm:cxn modelId="{EF3D4CEE-F8AC-4975-A747-54591C968836}" type="presParOf" srcId="{EEA7433E-0B4D-46B3-934A-29584AB09FAE}" destId="{9AB86F51-E1EE-4F43-BBB3-A2EA5B08DE09}" srcOrd="1" destOrd="0" presId="urn:microsoft.com/office/officeart/2005/8/layout/orgChart1"/>
    <dgm:cxn modelId="{0AC3A4EB-563F-4464-A84C-AED823B2869F}" type="presParOf" srcId="{033D071F-F18B-49CD-8FA1-9C487704F472}" destId="{24104F48-E8D4-4E88-B634-10D85E17A98C}" srcOrd="1" destOrd="0" presId="urn:microsoft.com/office/officeart/2005/8/layout/orgChart1"/>
    <dgm:cxn modelId="{0861354B-ED22-4D58-8F0B-C1E0D09CA35F}" type="presParOf" srcId="{033D071F-F18B-49CD-8FA1-9C487704F472}" destId="{F0B66714-C5E7-4EA8-A89C-CD9FC5CFA1C9}" srcOrd="2" destOrd="0" presId="urn:microsoft.com/office/officeart/2005/8/layout/orgChart1"/>
    <dgm:cxn modelId="{16F77321-0402-4F09-9483-AE672312F1BA}" type="presParOf" srcId="{B62F54C6-8469-4283-8078-D849A6AF77B2}" destId="{A5AFE56F-DC27-4492-BA54-6C9DC03D3A04}" srcOrd="4" destOrd="0" presId="urn:microsoft.com/office/officeart/2005/8/layout/orgChart1"/>
    <dgm:cxn modelId="{A4065186-5AC8-4DA3-8969-3190EBB658FF}" type="presParOf" srcId="{B62F54C6-8469-4283-8078-D849A6AF77B2}" destId="{405F3567-53D0-4051-8204-7EC63DF6A262}" srcOrd="5" destOrd="0" presId="urn:microsoft.com/office/officeart/2005/8/layout/orgChart1"/>
    <dgm:cxn modelId="{82871C29-3982-4CBD-B514-E5A14256D816}" type="presParOf" srcId="{405F3567-53D0-4051-8204-7EC63DF6A262}" destId="{54387A71-9D5B-4B32-B929-A651990DDF87}" srcOrd="0" destOrd="0" presId="urn:microsoft.com/office/officeart/2005/8/layout/orgChart1"/>
    <dgm:cxn modelId="{4F90AF5D-55D2-4465-997F-32A4AE9EB1EC}" type="presParOf" srcId="{54387A71-9D5B-4B32-B929-A651990DDF87}" destId="{B5D7065A-B66C-433A-BE84-7ABBF9E31FBC}" srcOrd="0" destOrd="0" presId="urn:microsoft.com/office/officeart/2005/8/layout/orgChart1"/>
    <dgm:cxn modelId="{7890C091-E8FA-4B90-8F52-C00159E475FD}" type="presParOf" srcId="{54387A71-9D5B-4B32-B929-A651990DDF87}" destId="{232BC9FE-1046-4644-A54B-C259B2651443}" srcOrd="1" destOrd="0" presId="urn:microsoft.com/office/officeart/2005/8/layout/orgChart1"/>
    <dgm:cxn modelId="{09F4F41E-2C9B-4F9A-A158-F66FA9AA47F3}" type="presParOf" srcId="{405F3567-53D0-4051-8204-7EC63DF6A262}" destId="{D88C9EF4-5CBA-4950-99B8-4A3ACF7B71E2}" srcOrd="1" destOrd="0" presId="urn:microsoft.com/office/officeart/2005/8/layout/orgChart1"/>
    <dgm:cxn modelId="{88763F6E-B405-426B-A5E4-51E236952DDA}" type="presParOf" srcId="{405F3567-53D0-4051-8204-7EC63DF6A262}" destId="{1A778485-5B10-47D7-ABCB-6A3B90E40198}" srcOrd="2" destOrd="0" presId="urn:microsoft.com/office/officeart/2005/8/layout/orgChart1"/>
    <dgm:cxn modelId="{96EE0CEE-D8AA-47F8-B5A6-9E004F97821E}" type="presParOf" srcId="{B62F54C6-8469-4283-8078-D849A6AF77B2}" destId="{99CB776B-64BB-40EF-A5C5-24FB72B0B6A7}" srcOrd="6" destOrd="0" presId="urn:microsoft.com/office/officeart/2005/8/layout/orgChart1"/>
    <dgm:cxn modelId="{50A37227-CF84-404C-82ED-434ECCDB900B}" type="presParOf" srcId="{B62F54C6-8469-4283-8078-D849A6AF77B2}" destId="{A2B6A7EE-7D4B-4C10-9EAB-E9B1328DC4BA}" srcOrd="7" destOrd="0" presId="urn:microsoft.com/office/officeart/2005/8/layout/orgChart1"/>
    <dgm:cxn modelId="{694AEAA2-E36A-4607-8FB0-8EE0AB050C31}" type="presParOf" srcId="{A2B6A7EE-7D4B-4C10-9EAB-E9B1328DC4BA}" destId="{AD888029-3EF8-4295-B102-115EED987B63}" srcOrd="0" destOrd="0" presId="urn:microsoft.com/office/officeart/2005/8/layout/orgChart1"/>
    <dgm:cxn modelId="{3C982451-1465-4B0C-AD14-0D166E1B8085}" type="presParOf" srcId="{AD888029-3EF8-4295-B102-115EED987B63}" destId="{91884CAB-2319-4F57-88CA-6192E66D7716}" srcOrd="0" destOrd="0" presId="urn:microsoft.com/office/officeart/2005/8/layout/orgChart1"/>
    <dgm:cxn modelId="{FABFA8CA-4F3B-48E8-A6B7-7AD9C50DBBC9}" type="presParOf" srcId="{AD888029-3EF8-4295-B102-115EED987B63}" destId="{996FECC8-A68D-4BD5-A166-FC7E63E09B46}" srcOrd="1" destOrd="0" presId="urn:microsoft.com/office/officeart/2005/8/layout/orgChart1"/>
    <dgm:cxn modelId="{FBBA4215-9383-42DF-87C6-6D7BB7231F46}" type="presParOf" srcId="{A2B6A7EE-7D4B-4C10-9EAB-E9B1328DC4BA}" destId="{1B23F6BC-FE29-4D94-89DF-3F99CCC43B79}" srcOrd="1" destOrd="0" presId="urn:microsoft.com/office/officeart/2005/8/layout/orgChart1"/>
    <dgm:cxn modelId="{0EA08761-4DFD-463B-91EB-B84D9446E69A}" type="presParOf" srcId="{1B23F6BC-FE29-4D94-89DF-3F99CCC43B79}" destId="{8254E87E-38BB-49A8-911B-9400A2574AFB}" srcOrd="0" destOrd="0" presId="urn:microsoft.com/office/officeart/2005/8/layout/orgChart1"/>
    <dgm:cxn modelId="{E41B1E23-9542-41C6-99C1-C770B11A8042}" type="presParOf" srcId="{1B23F6BC-FE29-4D94-89DF-3F99CCC43B79}" destId="{FC627E58-DD29-4727-892B-452C8BF7C22E}" srcOrd="1" destOrd="0" presId="urn:microsoft.com/office/officeart/2005/8/layout/orgChart1"/>
    <dgm:cxn modelId="{D4FE5B74-CCC9-4E67-B229-A47A17C71D8F}" type="presParOf" srcId="{FC627E58-DD29-4727-892B-452C8BF7C22E}" destId="{42D54D30-692E-4CE1-A645-6BEB38A18DBC}" srcOrd="0" destOrd="0" presId="urn:microsoft.com/office/officeart/2005/8/layout/orgChart1"/>
    <dgm:cxn modelId="{66BBDF9C-1478-481E-A000-0B92BE253610}" type="presParOf" srcId="{42D54D30-692E-4CE1-A645-6BEB38A18DBC}" destId="{41D5E2C1-9C21-45D0-93E5-06E8D89AD9C7}" srcOrd="0" destOrd="0" presId="urn:microsoft.com/office/officeart/2005/8/layout/orgChart1"/>
    <dgm:cxn modelId="{94284067-9996-4B90-953E-857EDE83302A}" type="presParOf" srcId="{42D54D30-692E-4CE1-A645-6BEB38A18DBC}" destId="{DCE05AF3-6DC3-4227-A636-A1555D2369E5}" srcOrd="1" destOrd="0" presId="urn:microsoft.com/office/officeart/2005/8/layout/orgChart1"/>
    <dgm:cxn modelId="{4CBB9FCD-F9FE-46D4-9DDF-96A336961F5C}" type="presParOf" srcId="{FC627E58-DD29-4727-892B-452C8BF7C22E}" destId="{B963EE94-253D-4232-8632-CA6068150662}" srcOrd="1" destOrd="0" presId="urn:microsoft.com/office/officeart/2005/8/layout/orgChart1"/>
    <dgm:cxn modelId="{C133B7B7-B643-498B-96B2-54A97ED26445}" type="presParOf" srcId="{FC627E58-DD29-4727-892B-452C8BF7C22E}" destId="{0EF07DAC-0B29-4C4F-8E2C-A3F939C389A0}" srcOrd="2" destOrd="0" presId="urn:microsoft.com/office/officeart/2005/8/layout/orgChart1"/>
    <dgm:cxn modelId="{18AA295F-575F-4F77-AFAC-CDEA1D834DAD}" type="presParOf" srcId="{A2B6A7EE-7D4B-4C10-9EAB-E9B1328DC4BA}" destId="{EABB4960-86F3-471D-891F-53A09464F628}" srcOrd="2" destOrd="0" presId="urn:microsoft.com/office/officeart/2005/8/layout/orgChart1"/>
    <dgm:cxn modelId="{39208306-2281-453F-99BD-C1A09D3F1ACB}" type="presParOf" srcId="{B62F54C6-8469-4283-8078-D849A6AF77B2}" destId="{C4396303-44E2-4845-9056-83E466FE8DBF}" srcOrd="8" destOrd="0" presId="urn:microsoft.com/office/officeart/2005/8/layout/orgChart1"/>
    <dgm:cxn modelId="{2F35D40D-103C-488A-B35D-C275094DD653}" type="presParOf" srcId="{B62F54C6-8469-4283-8078-D849A6AF77B2}" destId="{E71AC77E-5BF2-4301-9173-B98F33D552E9}" srcOrd="9" destOrd="0" presId="urn:microsoft.com/office/officeart/2005/8/layout/orgChart1"/>
    <dgm:cxn modelId="{D7F5F82A-FD48-4F77-BE89-FF3F8BE02B49}" type="presParOf" srcId="{E71AC77E-5BF2-4301-9173-B98F33D552E9}" destId="{A7B6E422-2CCF-4A01-9E31-27AB5EDA54D2}" srcOrd="0" destOrd="0" presId="urn:microsoft.com/office/officeart/2005/8/layout/orgChart1"/>
    <dgm:cxn modelId="{19FF656D-E5EC-47E1-A19D-5A3F6664F810}" type="presParOf" srcId="{A7B6E422-2CCF-4A01-9E31-27AB5EDA54D2}" destId="{C9773F46-D9F7-4806-831C-EE73F6CC7DE3}" srcOrd="0" destOrd="0" presId="urn:microsoft.com/office/officeart/2005/8/layout/orgChart1"/>
    <dgm:cxn modelId="{00119553-E61C-4B82-BDC8-AD81CD75F5AB}" type="presParOf" srcId="{A7B6E422-2CCF-4A01-9E31-27AB5EDA54D2}" destId="{F1676F06-48BB-4A90-95C0-CC638A5D8183}" srcOrd="1" destOrd="0" presId="urn:microsoft.com/office/officeart/2005/8/layout/orgChart1"/>
    <dgm:cxn modelId="{BB2D025A-7F9C-4A0F-B3E7-DD672182D560}" type="presParOf" srcId="{E71AC77E-5BF2-4301-9173-B98F33D552E9}" destId="{074C06E2-D931-4D34-BDA3-930627B1081F}" srcOrd="1" destOrd="0" presId="urn:microsoft.com/office/officeart/2005/8/layout/orgChart1"/>
    <dgm:cxn modelId="{881BCDAF-94D6-4EDF-9134-8D90373C9E1A}" type="presParOf" srcId="{E71AC77E-5BF2-4301-9173-B98F33D552E9}" destId="{A1EFEE70-5F36-4EE1-9AE9-0143F8F4CA23}" srcOrd="2" destOrd="0" presId="urn:microsoft.com/office/officeart/2005/8/layout/orgChart1"/>
    <dgm:cxn modelId="{8167D8A2-B37E-49E6-9C14-E5DF211FC8DD}" type="presParOf" srcId="{BE441BDB-8003-4A2B-B982-6AE114B15BEA}" destId="{3E99EF47-6BC0-4CCE-83F4-800571FC87E7}" srcOrd="2" destOrd="0" presId="urn:microsoft.com/office/officeart/2005/8/layout/orgChart1"/>
    <dgm:cxn modelId="{47314BDE-A048-444B-BE80-435ED324172C}" type="presParOf" srcId="{3E99EF47-6BC0-4CCE-83F4-800571FC87E7}" destId="{B41380BB-24FE-4ABE-B130-1608E6475D68}" srcOrd="0" destOrd="0" presId="urn:microsoft.com/office/officeart/2005/8/layout/orgChart1"/>
    <dgm:cxn modelId="{C192821A-FE8E-4E17-8844-E732318A28D7}" type="presParOf" srcId="{3E99EF47-6BC0-4CCE-83F4-800571FC87E7}" destId="{CA27F2C6-4264-4091-A615-6574C4FD20C2}" srcOrd="1" destOrd="0" presId="urn:microsoft.com/office/officeart/2005/8/layout/orgChart1"/>
    <dgm:cxn modelId="{39F33956-D7D1-4370-8293-1EC63CB2DB32}" type="presParOf" srcId="{CA27F2C6-4264-4091-A615-6574C4FD20C2}" destId="{92C888B7-EA88-4C73-9D54-5BCA81AD1D7C}" srcOrd="0" destOrd="0" presId="urn:microsoft.com/office/officeart/2005/8/layout/orgChart1"/>
    <dgm:cxn modelId="{7ADC7A2C-A330-47FC-BBC3-E6D02AE326BA}" type="presParOf" srcId="{92C888B7-EA88-4C73-9D54-5BCA81AD1D7C}" destId="{DE50E3FB-73D8-408B-91AF-74A4BA94E91B}" srcOrd="0" destOrd="0" presId="urn:microsoft.com/office/officeart/2005/8/layout/orgChart1"/>
    <dgm:cxn modelId="{BAEB9B70-746B-422C-9926-E7ABF5BDBF30}" type="presParOf" srcId="{92C888B7-EA88-4C73-9D54-5BCA81AD1D7C}" destId="{C72B2137-2170-4AF4-9A64-7B94785B622A}" srcOrd="1" destOrd="0" presId="urn:microsoft.com/office/officeart/2005/8/layout/orgChart1"/>
    <dgm:cxn modelId="{B9DC52A4-02A2-40DE-9E4C-EA36DE365A11}" type="presParOf" srcId="{CA27F2C6-4264-4091-A615-6574C4FD20C2}" destId="{C169526A-C610-4212-84C2-2C480AF830A2}" srcOrd="1" destOrd="0" presId="urn:microsoft.com/office/officeart/2005/8/layout/orgChart1"/>
    <dgm:cxn modelId="{697C0434-9D8E-4B13-9D34-B9935D209D74}" type="presParOf" srcId="{CA27F2C6-4264-4091-A615-6574C4FD20C2}" destId="{3CE30DC7-F7A1-4067-AF40-E21FB414AB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67BE1-386E-449C-869D-622A7797C75A}">
      <dsp:nvSpPr>
        <dsp:cNvPr id="0" name=""/>
        <dsp:cNvSpPr/>
      </dsp:nvSpPr>
      <dsp:spPr>
        <a:xfrm>
          <a:off x="3142342" y="1916836"/>
          <a:ext cx="2342800" cy="2342800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bg1"/>
              </a:solidFill>
            </a:rPr>
            <a:t> Recycling</a:t>
          </a:r>
          <a:endParaRPr lang="ar-EG" sz="2200" b="1" kern="1200" dirty="0">
            <a:solidFill>
              <a:schemeClr val="bg1"/>
            </a:solidFill>
          </a:endParaRPr>
        </a:p>
      </dsp:txBody>
      <dsp:txXfrm>
        <a:off x="3613349" y="2465626"/>
        <a:ext cx="1400786" cy="1204247"/>
      </dsp:txXfrm>
    </dsp:sp>
    <dsp:sp modelId="{1AA7479E-3428-4CDD-B3E2-39587DED02F8}">
      <dsp:nvSpPr>
        <dsp:cNvPr id="0" name=""/>
        <dsp:cNvSpPr/>
      </dsp:nvSpPr>
      <dsp:spPr>
        <a:xfrm>
          <a:off x="1808309" y="1363083"/>
          <a:ext cx="1703854" cy="1703854"/>
        </a:xfrm>
        <a:prstGeom prst="gear6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Battery</a:t>
          </a:r>
          <a:endParaRPr lang="ar-EG" sz="2000" b="1" kern="1200" dirty="0">
            <a:solidFill>
              <a:schemeClr val="bg1"/>
            </a:solidFill>
          </a:endParaRPr>
        </a:p>
      </dsp:txBody>
      <dsp:txXfrm>
        <a:off x="2237259" y="1794626"/>
        <a:ext cx="845954" cy="840768"/>
      </dsp:txXfrm>
    </dsp:sp>
    <dsp:sp modelId="{62EFCB4D-82F2-4C22-9323-EBD71344D6E2}">
      <dsp:nvSpPr>
        <dsp:cNvPr id="0" name=""/>
        <dsp:cNvSpPr/>
      </dsp:nvSpPr>
      <dsp:spPr>
        <a:xfrm rot="20700000">
          <a:off x="2762642" y="187597"/>
          <a:ext cx="1669429" cy="1669429"/>
        </a:xfrm>
        <a:prstGeom prst="gear6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 </a:t>
          </a:r>
          <a:r>
            <a:rPr lang="en-US" sz="2200" b="1" kern="1200" dirty="0" smtClean="0">
              <a:solidFill>
                <a:schemeClr val="bg1"/>
              </a:solidFill>
            </a:rPr>
            <a:t>Car</a:t>
          </a:r>
          <a:endParaRPr lang="ar-EG" sz="2200" b="1" kern="1200" dirty="0"/>
        </a:p>
      </dsp:txBody>
      <dsp:txXfrm rot="-20700000">
        <a:off x="3128797" y="553752"/>
        <a:ext cx="937120" cy="937120"/>
      </dsp:txXfrm>
    </dsp:sp>
    <dsp:sp modelId="{68D26003-210C-403C-A88A-D08BE88B744A}">
      <dsp:nvSpPr>
        <dsp:cNvPr id="0" name=""/>
        <dsp:cNvSpPr/>
      </dsp:nvSpPr>
      <dsp:spPr>
        <a:xfrm>
          <a:off x="2991964" y="1562905"/>
          <a:ext cx="2998784" cy="2998784"/>
        </a:xfrm>
        <a:prstGeom prst="circularArrow">
          <a:avLst>
            <a:gd name="adj1" fmla="val 4687"/>
            <a:gd name="adj2" fmla="val 299029"/>
            <a:gd name="adj3" fmla="val 2517768"/>
            <a:gd name="adj4" fmla="val 15857830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59B2FC-D9CD-46D9-B87E-5F00C34D8CD2}">
      <dsp:nvSpPr>
        <dsp:cNvPr id="0" name=""/>
        <dsp:cNvSpPr/>
      </dsp:nvSpPr>
      <dsp:spPr>
        <a:xfrm>
          <a:off x="1506560" y="985804"/>
          <a:ext cx="2178804" cy="217880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8B9CB6-2366-4510-9AB3-80BE0123614A}">
      <dsp:nvSpPr>
        <dsp:cNvPr id="0" name=""/>
        <dsp:cNvSpPr/>
      </dsp:nvSpPr>
      <dsp:spPr>
        <a:xfrm>
          <a:off x="2376486" y="-178350"/>
          <a:ext cx="2349189" cy="234918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380BB-24FE-4ABE-B130-1608E6475D68}">
      <dsp:nvSpPr>
        <dsp:cNvPr id="0" name=""/>
        <dsp:cNvSpPr/>
      </dsp:nvSpPr>
      <dsp:spPr>
        <a:xfrm>
          <a:off x="3487143" y="610307"/>
          <a:ext cx="91440" cy="647816"/>
        </a:xfrm>
        <a:custGeom>
          <a:avLst/>
          <a:gdLst/>
          <a:ahLst/>
          <a:cxnLst/>
          <a:rect l="0" t="0" r="0" b="0"/>
          <a:pathLst>
            <a:path>
              <a:moveTo>
                <a:pt x="130751" y="0"/>
              </a:moveTo>
              <a:lnTo>
                <a:pt x="130751" y="647816"/>
              </a:lnTo>
              <a:lnTo>
                <a:pt x="45720" y="647816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396303-44E2-4845-9056-83E466FE8DBF}">
      <dsp:nvSpPr>
        <dsp:cNvPr id="0" name=""/>
        <dsp:cNvSpPr/>
      </dsp:nvSpPr>
      <dsp:spPr>
        <a:xfrm>
          <a:off x="3617895" y="610307"/>
          <a:ext cx="2521241" cy="1400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608"/>
              </a:lnTo>
              <a:lnTo>
                <a:pt x="2521241" y="1292608"/>
              </a:lnTo>
              <a:lnTo>
                <a:pt x="2521241" y="1400987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4E87E-38BB-49A8-911B-9400A2574AFB}">
      <dsp:nvSpPr>
        <dsp:cNvPr id="0" name=""/>
        <dsp:cNvSpPr/>
      </dsp:nvSpPr>
      <dsp:spPr>
        <a:xfrm>
          <a:off x="4477315" y="2527389"/>
          <a:ext cx="154828" cy="605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5259"/>
              </a:lnTo>
              <a:lnTo>
                <a:pt x="154828" y="605259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B776B-64BB-40EF-A5C5-24FB72B0B6A7}">
      <dsp:nvSpPr>
        <dsp:cNvPr id="0" name=""/>
        <dsp:cNvSpPr/>
      </dsp:nvSpPr>
      <dsp:spPr>
        <a:xfrm>
          <a:off x="3617895" y="610307"/>
          <a:ext cx="1272294" cy="1400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608"/>
              </a:lnTo>
              <a:lnTo>
                <a:pt x="1272294" y="1292608"/>
              </a:lnTo>
              <a:lnTo>
                <a:pt x="1272294" y="1400987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FE56F-DC27-4492-BA54-6C9DC03D3A04}">
      <dsp:nvSpPr>
        <dsp:cNvPr id="0" name=""/>
        <dsp:cNvSpPr/>
      </dsp:nvSpPr>
      <dsp:spPr>
        <a:xfrm>
          <a:off x="3572175" y="610307"/>
          <a:ext cx="91440" cy="14009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92608"/>
              </a:lnTo>
              <a:lnTo>
                <a:pt x="69068" y="1292608"/>
              </a:lnTo>
              <a:lnTo>
                <a:pt x="69068" y="1400987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B1105-236C-4767-94DC-AADAA88655ED}">
      <dsp:nvSpPr>
        <dsp:cNvPr id="0" name=""/>
        <dsp:cNvSpPr/>
      </dsp:nvSpPr>
      <dsp:spPr>
        <a:xfrm>
          <a:off x="2392297" y="610307"/>
          <a:ext cx="1225598" cy="1400987"/>
        </a:xfrm>
        <a:custGeom>
          <a:avLst/>
          <a:gdLst/>
          <a:ahLst/>
          <a:cxnLst/>
          <a:rect l="0" t="0" r="0" b="0"/>
          <a:pathLst>
            <a:path>
              <a:moveTo>
                <a:pt x="1225598" y="0"/>
              </a:moveTo>
              <a:lnTo>
                <a:pt x="1225598" y="1292608"/>
              </a:lnTo>
              <a:lnTo>
                <a:pt x="0" y="1292608"/>
              </a:lnTo>
              <a:lnTo>
                <a:pt x="0" y="1400987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B3760-C38F-4EC9-AA0D-F52A6BC4D699}">
      <dsp:nvSpPr>
        <dsp:cNvPr id="0" name=""/>
        <dsp:cNvSpPr/>
      </dsp:nvSpPr>
      <dsp:spPr>
        <a:xfrm>
          <a:off x="1142834" y="2514203"/>
          <a:ext cx="723945" cy="430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099"/>
              </a:lnTo>
              <a:lnTo>
                <a:pt x="723945" y="322099"/>
              </a:lnTo>
              <a:lnTo>
                <a:pt x="723945" y="430478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FD105-EABC-44EB-8913-141B34E7D6C4}">
      <dsp:nvSpPr>
        <dsp:cNvPr id="0" name=""/>
        <dsp:cNvSpPr/>
      </dsp:nvSpPr>
      <dsp:spPr>
        <a:xfrm>
          <a:off x="57498" y="3261408"/>
          <a:ext cx="91440" cy="852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52416"/>
              </a:lnTo>
              <a:lnTo>
                <a:pt x="118382" y="852416"/>
              </a:lnTo>
            </a:path>
          </a:pathLst>
        </a:custGeom>
        <a:noFill/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34F086-4201-4AA3-A893-68FDBF3FD83A}">
      <dsp:nvSpPr>
        <dsp:cNvPr id="0" name=""/>
        <dsp:cNvSpPr/>
      </dsp:nvSpPr>
      <dsp:spPr>
        <a:xfrm>
          <a:off x="516093" y="2514203"/>
          <a:ext cx="626740" cy="231111"/>
        </a:xfrm>
        <a:custGeom>
          <a:avLst/>
          <a:gdLst/>
          <a:ahLst/>
          <a:cxnLst/>
          <a:rect l="0" t="0" r="0" b="0"/>
          <a:pathLst>
            <a:path>
              <a:moveTo>
                <a:pt x="626740" y="0"/>
              </a:moveTo>
              <a:lnTo>
                <a:pt x="626740" y="122732"/>
              </a:lnTo>
              <a:lnTo>
                <a:pt x="0" y="122732"/>
              </a:lnTo>
              <a:lnTo>
                <a:pt x="0" y="231111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D6A31-6F8B-4138-979D-19038D151711}">
      <dsp:nvSpPr>
        <dsp:cNvPr id="0" name=""/>
        <dsp:cNvSpPr/>
      </dsp:nvSpPr>
      <dsp:spPr>
        <a:xfrm>
          <a:off x="1142834" y="610307"/>
          <a:ext cx="2475061" cy="1387801"/>
        </a:xfrm>
        <a:custGeom>
          <a:avLst/>
          <a:gdLst/>
          <a:ahLst/>
          <a:cxnLst/>
          <a:rect l="0" t="0" r="0" b="0"/>
          <a:pathLst>
            <a:path>
              <a:moveTo>
                <a:pt x="2475061" y="0"/>
              </a:moveTo>
              <a:lnTo>
                <a:pt x="2475061" y="1279421"/>
              </a:lnTo>
              <a:lnTo>
                <a:pt x="0" y="1279421"/>
              </a:lnTo>
              <a:lnTo>
                <a:pt x="0" y="1387801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0FD60-9E87-407B-9C35-D09EAE38DDFF}">
      <dsp:nvSpPr>
        <dsp:cNvPr id="0" name=""/>
        <dsp:cNvSpPr/>
      </dsp:nvSpPr>
      <dsp:spPr>
        <a:xfrm>
          <a:off x="3101801" y="94214"/>
          <a:ext cx="1032187" cy="516093"/>
        </a:xfrm>
        <a:prstGeom prst="rect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Factory</a:t>
          </a:r>
          <a:endParaRPr lang="en-US" sz="2000" b="1" kern="1200" dirty="0"/>
        </a:p>
      </dsp:txBody>
      <dsp:txXfrm>
        <a:off x="3101801" y="94214"/>
        <a:ext cx="1032187" cy="516093"/>
      </dsp:txXfrm>
    </dsp:sp>
    <dsp:sp modelId="{E41039F2-F530-4ACF-95BD-124DF9ABA3ED}">
      <dsp:nvSpPr>
        <dsp:cNvPr id="0" name=""/>
        <dsp:cNvSpPr/>
      </dsp:nvSpPr>
      <dsp:spPr>
        <a:xfrm>
          <a:off x="626740" y="1998109"/>
          <a:ext cx="1032187" cy="516093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CX Area</a:t>
          </a:r>
          <a:endParaRPr lang="en-US" sz="1100" b="1" kern="1200" dirty="0"/>
        </a:p>
      </dsp:txBody>
      <dsp:txXfrm>
        <a:off x="626740" y="1998109"/>
        <a:ext cx="1032187" cy="516093"/>
      </dsp:txXfrm>
    </dsp:sp>
    <dsp:sp modelId="{7F512EFF-5DD6-41F9-9EC8-517708A6E649}">
      <dsp:nvSpPr>
        <dsp:cNvPr id="0" name=""/>
        <dsp:cNvSpPr/>
      </dsp:nvSpPr>
      <dsp:spPr>
        <a:xfrm>
          <a:off x="0" y="2745314"/>
          <a:ext cx="1032187" cy="516093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Paste treat</a:t>
          </a:r>
          <a:endParaRPr lang="en-US" sz="1100" b="1" kern="1200" dirty="0"/>
        </a:p>
      </dsp:txBody>
      <dsp:txXfrm>
        <a:off x="0" y="2745314"/>
        <a:ext cx="1032187" cy="516093"/>
      </dsp:txXfrm>
    </dsp:sp>
    <dsp:sp modelId="{72E80B9C-5D49-4DFF-8F1A-38EAE6598D4F}">
      <dsp:nvSpPr>
        <dsp:cNvPr id="0" name=""/>
        <dsp:cNvSpPr/>
      </dsp:nvSpPr>
      <dsp:spPr>
        <a:xfrm>
          <a:off x="175881" y="3855778"/>
          <a:ext cx="1032187" cy="516093"/>
        </a:xfrm>
        <a:prstGeom prst="rect">
          <a:avLst/>
        </a:prstGeom>
        <a:solidFill>
          <a:srgbClr val="9966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Sulphate production</a:t>
          </a:r>
          <a:endParaRPr lang="en-US" sz="1100" b="1" kern="1200" dirty="0"/>
        </a:p>
      </dsp:txBody>
      <dsp:txXfrm>
        <a:off x="175881" y="3855778"/>
        <a:ext cx="1032187" cy="516093"/>
      </dsp:txXfrm>
    </dsp:sp>
    <dsp:sp modelId="{89E145D6-06A7-49BE-B6E4-E3CFAD392904}">
      <dsp:nvSpPr>
        <dsp:cNvPr id="0" name=""/>
        <dsp:cNvSpPr/>
      </dsp:nvSpPr>
      <dsp:spPr>
        <a:xfrm>
          <a:off x="1350685" y="2944681"/>
          <a:ext cx="1032187" cy="516093"/>
        </a:xfrm>
        <a:prstGeom prst="rect">
          <a:avLst/>
        </a:prstGeom>
        <a:solidFill>
          <a:srgbClr val="9966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Plastic production</a:t>
          </a:r>
          <a:endParaRPr lang="en-US" sz="1100" b="1" kern="1200" dirty="0"/>
        </a:p>
      </dsp:txBody>
      <dsp:txXfrm>
        <a:off x="1350685" y="2944681"/>
        <a:ext cx="1032187" cy="516093"/>
      </dsp:txXfrm>
    </dsp:sp>
    <dsp:sp modelId="{00F04550-E640-4EB2-8CE5-72C4E2D63A6F}">
      <dsp:nvSpPr>
        <dsp:cNvPr id="0" name=""/>
        <dsp:cNvSpPr/>
      </dsp:nvSpPr>
      <dsp:spPr>
        <a:xfrm>
          <a:off x="1876203" y="2011295"/>
          <a:ext cx="1032187" cy="516093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Smelting</a:t>
          </a:r>
          <a:endParaRPr lang="en-US" sz="1100" b="1" kern="1200" dirty="0"/>
        </a:p>
      </dsp:txBody>
      <dsp:txXfrm>
        <a:off x="1876203" y="2011295"/>
        <a:ext cx="1032187" cy="516093"/>
      </dsp:txXfrm>
    </dsp:sp>
    <dsp:sp modelId="{B5D7065A-B66C-433A-BE84-7ABBF9E31FBC}">
      <dsp:nvSpPr>
        <dsp:cNvPr id="0" name=""/>
        <dsp:cNvSpPr/>
      </dsp:nvSpPr>
      <dsp:spPr>
        <a:xfrm>
          <a:off x="3125150" y="2011295"/>
          <a:ext cx="1032187" cy="516093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Refinery</a:t>
          </a:r>
          <a:endParaRPr lang="en-US" sz="1100" b="1" kern="1200" dirty="0"/>
        </a:p>
      </dsp:txBody>
      <dsp:txXfrm>
        <a:off x="3125150" y="2011295"/>
        <a:ext cx="1032187" cy="516093"/>
      </dsp:txXfrm>
    </dsp:sp>
    <dsp:sp modelId="{91884CAB-2319-4F57-88CA-6192E66D7716}">
      <dsp:nvSpPr>
        <dsp:cNvPr id="0" name=""/>
        <dsp:cNvSpPr/>
      </dsp:nvSpPr>
      <dsp:spPr>
        <a:xfrm>
          <a:off x="4374096" y="2011295"/>
          <a:ext cx="1032187" cy="516093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Casting</a:t>
          </a:r>
          <a:endParaRPr lang="en-US" sz="1100" b="1" kern="1200" dirty="0"/>
        </a:p>
      </dsp:txBody>
      <dsp:txXfrm>
        <a:off x="4374096" y="2011295"/>
        <a:ext cx="1032187" cy="516093"/>
      </dsp:txXfrm>
    </dsp:sp>
    <dsp:sp modelId="{41D5E2C1-9C21-45D0-93E5-06E8D89AD9C7}">
      <dsp:nvSpPr>
        <dsp:cNvPr id="0" name=""/>
        <dsp:cNvSpPr/>
      </dsp:nvSpPr>
      <dsp:spPr>
        <a:xfrm>
          <a:off x="4632143" y="2874601"/>
          <a:ext cx="1032187" cy="516093"/>
        </a:xfrm>
        <a:prstGeom prst="rect">
          <a:avLst/>
        </a:prstGeom>
        <a:solidFill>
          <a:srgbClr val="9966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Lead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 production</a:t>
          </a:r>
          <a:endParaRPr lang="en-US" sz="1100" b="1" kern="1200" dirty="0"/>
        </a:p>
      </dsp:txBody>
      <dsp:txXfrm>
        <a:off x="4632143" y="2874601"/>
        <a:ext cx="1032187" cy="516093"/>
      </dsp:txXfrm>
    </dsp:sp>
    <dsp:sp modelId="{C9773F46-D9F7-4806-831C-EE73F6CC7DE3}">
      <dsp:nvSpPr>
        <dsp:cNvPr id="0" name=""/>
        <dsp:cNvSpPr/>
      </dsp:nvSpPr>
      <dsp:spPr>
        <a:xfrm>
          <a:off x="5623043" y="2011295"/>
          <a:ext cx="1032187" cy="516093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Gas Scrubber</a:t>
          </a:r>
          <a:endParaRPr lang="en-US" sz="1100" b="1" kern="1200" dirty="0"/>
        </a:p>
      </dsp:txBody>
      <dsp:txXfrm>
        <a:off x="5623043" y="2011295"/>
        <a:ext cx="1032187" cy="516093"/>
      </dsp:txXfrm>
    </dsp:sp>
    <dsp:sp modelId="{DE50E3FB-73D8-408B-91AF-74A4BA94E91B}">
      <dsp:nvSpPr>
        <dsp:cNvPr id="0" name=""/>
        <dsp:cNvSpPr/>
      </dsp:nvSpPr>
      <dsp:spPr>
        <a:xfrm>
          <a:off x="2500676" y="1000077"/>
          <a:ext cx="1032187" cy="516093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Electrolyte Collection</a:t>
          </a:r>
          <a:endParaRPr lang="en-US" sz="1100" b="1" kern="1200" dirty="0"/>
        </a:p>
      </dsp:txBody>
      <dsp:txXfrm>
        <a:off x="2500676" y="1000077"/>
        <a:ext cx="1032187" cy="516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8575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EDBCDF4-4735-46FA-B5B5-195AB0095C29}" type="datetime1">
              <a:rPr lang="en-US"/>
              <a:pPr>
                <a:defRPr/>
              </a:pPr>
              <a:t>8/10/2015</a:t>
            </a:fld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C7C4257-5D62-4B3D-94F7-52E9B95E9D2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7638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2CFCB2D-8C8C-4474-B9B3-A3DD8723F2AC}" type="datetime1">
              <a:rPr lang="en-US"/>
              <a:pPr>
                <a:defRPr/>
              </a:pPr>
              <a:t>8/10/2015</a:t>
            </a:fld>
            <a:endParaRPr lang="en-US"/>
          </a:p>
        </p:txBody>
      </p:sp>
      <p:sp>
        <p:nvSpPr>
          <p:cNvPr id="115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08B6346-8C1C-45F4-888F-81FE0FAD193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2153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8B6346-8C1C-45F4-888F-81FE0FAD1936}" type="slidenum">
              <a:rPr lang="ar-SA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712889"/>
            <a:ext cx="8229600" cy="4533900"/>
          </a:xfrm>
        </p:spPr>
        <p:txBody>
          <a:bodyPr/>
          <a:lstStyle>
            <a:lvl1pPr>
              <a:defRPr sz="1600" b="1">
                <a:latin typeface="Calibri" pitchFamily="34" charset="0"/>
              </a:defRPr>
            </a:lvl1pPr>
            <a:lvl2pPr>
              <a:defRPr sz="1600" b="1">
                <a:latin typeface="Calibri" pitchFamily="34" charset="0"/>
              </a:defRPr>
            </a:lvl2pPr>
            <a:lvl3pPr>
              <a:defRPr sz="1600" b="1">
                <a:latin typeface="Calibri" pitchFamily="34" charset="0"/>
              </a:defRPr>
            </a:lvl3pPr>
            <a:lvl4pPr>
              <a:defRPr sz="1600" b="1">
                <a:latin typeface="Calibri" pitchFamily="34" charset="0"/>
              </a:defRPr>
            </a:lvl4pPr>
            <a:lvl5pPr>
              <a:defRPr sz="1600" b="1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ar-EG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>
            <a:lvl1pPr>
              <a:defRPr sz="2400" b="1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buFont typeface="Arial" pitchFamily="34" charset="0"/>
              <a:buNone/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1037"/>
            <a:ext cx="4038600" cy="4525963"/>
          </a:xfrm>
        </p:spPr>
        <p:txBody>
          <a:bodyPr/>
          <a:lstStyle>
            <a:lvl1pPr>
              <a:lnSpc>
                <a:spcPct val="150000"/>
              </a:lnSpc>
              <a:defRPr sz="16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51037"/>
            <a:ext cx="4038600" cy="4525963"/>
          </a:xfrm>
        </p:spPr>
        <p:txBody>
          <a:bodyPr/>
          <a:lstStyle>
            <a:lvl1pPr>
              <a:lnSpc>
                <a:spcPct val="150000"/>
              </a:lnSpc>
              <a:defRPr sz="16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220"/>
          <p:cNvSpPr txBox="1">
            <a:spLocks noChangeArrowheads="1"/>
          </p:cNvSpPr>
          <p:nvPr userDrawn="1"/>
        </p:nvSpPr>
        <p:spPr bwMode="auto">
          <a:xfrm>
            <a:off x="7419975" y="6130925"/>
            <a:ext cx="13144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l">
              <a:defRPr/>
            </a:pPr>
            <a:r>
              <a:rPr lang="en-US" dirty="0" smtClean="0"/>
              <a:t>      </a:t>
            </a:r>
            <a:endParaRPr lang="en-US" dirty="0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3110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128226"/>
            <a:ext cx="9144000" cy="72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1108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191000" y="76200"/>
            <a:ext cx="497924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buFont typeface="Arial" pitchFamily="34" charset="0"/>
              <a:buNone/>
            </a:pPr>
            <a:r>
              <a:rPr lang="nl-NL" sz="3600" b="1" cap="none" spc="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>Keep the environmental</a:t>
            </a:r>
            <a:r>
              <a:rPr lang="nl-NL" sz="3600" b="1" cap="none" spc="0" baseline="0" dirty="0" smtClean="0">
                <a:ln/>
                <a:solidFill>
                  <a:schemeClr val="accent3"/>
                </a:solidFill>
                <a:effectLst/>
                <a:latin typeface="Monotype Corsiva" pitchFamily="66" charset="0"/>
              </a:rPr>
              <a:t> clean</a:t>
            </a:r>
            <a:endParaRPr lang="ar-EG" sz="3600" b="1" cap="none" spc="0" dirty="0">
              <a:ln/>
              <a:solidFill>
                <a:schemeClr val="accent3"/>
              </a:solidFill>
              <a:effectLst/>
              <a:latin typeface="Monotype Corsiva" pitchFamily="66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482" name="Picture 2" descr="http://www.deviantart.com/download/144120009/uae_flag_1_by_xuae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061" y="0"/>
            <a:ext cx="2027339" cy="15240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6200" y="6618548"/>
            <a:ext cx="2893741" cy="2308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4" algn="r" rtl="1"/>
            <a:r>
              <a:rPr lang="en-US" sz="900" b="1" cap="all" spc="0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Gamal A. Hamid</a:t>
            </a:r>
            <a:endParaRPr lang="en-US" sz="900" b="1" cap="all" spc="0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4462463" y="-550859"/>
            <a:ext cx="18473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ar-EG" sz="1600" b="1" dirty="0">
              <a:solidFill>
                <a:schemeClr val="tx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777088" y="6514973"/>
            <a:ext cx="32252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fld id="{DFC42C54-9CA0-4825-A53B-209F6D8CB3F9}" type="slidenum">
              <a:rPr lang="en-US" sz="900" b="1" kern="0">
                <a:solidFill>
                  <a:schemeClr val="tx1">
                    <a:lumMod val="50000"/>
                  </a:schemeClr>
                </a:solidFill>
                <a:effectLst/>
                <a:latin typeface="Calibri" pitchFamily="34" charset="0"/>
              </a:rPr>
              <a:pPr>
                <a:lnSpc>
                  <a:spcPct val="150000"/>
                </a:lnSpc>
                <a:defRPr/>
              </a:pPr>
              <a:t>‹#›</a:t>
            </a:fld>
            <a:endParaRPr lang="ar-EG" sz="1100" b="1" dirty="0">
              <a:solidFill>
                <a:schemeClr val="tx1">
                  <a:lumMod val="50000"/>
                </a:schemeClr>
              </a:solidFill>
              <a:effectLst/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900" r:id="rId12"/>
  </p:sldLayoutIdLst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Font typeface="Arial" pitchFamily="34" charset="0"/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SzPct val="80000"/>
        <a:buFontTx/>
        <a:buBlip>
          <a:blip r:embed="rId17"/>
        </a:buBlip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SzPct val="80000"/>
        <a:buFontTx/>
        <a:buBlip>
          <a:blip r:embed="rId17"/>
        </a:buBlip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SzPct val="80000"/>
        <a:buFontTx/>
        <a:buBlip>
          <a:blip r:embed="rId17"/>
        </a:buBlip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SzPct val="80000"/>
        <a:buFontTx/>
        <a:buBlip>
          <a:blip r:embed="rId17"/>
        </a:buBlip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SzPct val="80000"/>
        <a:buFontTx/>
        <a:buBlip>
          <a:blip r:embed="rId17"/>
        </a:buBlip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4648" y="4524390"/>
            <a:ext cx="7631217" cy="1439881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170000"/>
              </a:lnSpc>
              <a:buClr>
                <a:schemeClr val="bg2">
                  <a:lumMod val="25000"/>
                </a:schemeClr>
              </a:buClr>
            </a:pPr>
            <a:r>
              <a:rPr lang="en-US" sz="20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Recycling of Lead-acid batteries are the environmental </a:t>
            </a:r>
          </a:p>
          <a:p>
            <a:pPr>
              <a:lnSpc>
                <a:spcPct val="170000"/>
              </a:lnSpc>
              <a:buClr>
                <a:schemeClr val="bg2">
                  <a:lumMod val="25000"/>
                </a:schemeClr>
              </a:buClr>
              <a:buNone/>
            </a:pPr>
            <a:r>
              <a:rPr lang="en-US" sz="20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        success story of our time. </a:t>
            </a:r>
          </a:p>
        </p:txBody>
      </p:sp>
      <p:graphicFrame>
        <p:nvGraphicFramePr>
          <p:cNvPr id="4" name="Diagram 10"/>
          <p:cNvGraphicFramePr/>
          <p:nvPr>
            <p:extLst>
              <p:ext uri="{D42A27DB-BD31-4B8C-83A1-F6EECF244321}">
                <p14:modId xmlns:p14="http://schemas.microsoft.com/office/powerpoint/2010/main" val="1925792036"/>
              </p:ext>
            </p:extLst>
          </p:nvPr>
        </p:nvGraphicFramePr>
        <p:xfrm>
          <a:off x="1079612" y="764704"/>
          <a:ext cx="6768751" cy="4259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5868989" y="5656293"/>
            <a:ext cx="1836273" cy="506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  <a:buClr>
                <a:schemeClr val="bg2">
                  <a:lumMod val="25000"/>
                </a:schemeClr>
              </a:buClr>
              <a:buNone/>
            </a:pPr>
            <a:r>
              <a:rPr lang="en-US" b="1" u="sng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Basel </a:t>
            </a:r>
            <a:r>
              <a:rPr lang="en-US" b="1" u="sng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Convention</a:t>
            </a: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Graphic spid="4" grpId="1">
        <p:bldAsOne/>
      </p:bldGraphic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46" y="836577"/>
            <a:ext cx="6990001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Effects of Long-Term Lead Poisoning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5014900" cy="4325112"/>
          </a:xfrm>
        </p:spPr>
        <p:txBody>
          <a:bodyPr/>
          <a:lstStyle/>
          <a:p>
            <a:r>
              <a:rPr lang="en-US" dirty="0" smtClean="0"/>
              <a:t>Decreased bone and muscle growth</a:t>
            </a:r>
          </a:p>
          <a:p>
            <a:r>
              <a:rPr lang="en-US" dirty="0" smtClean="0"/>
              <a:t>Poor muscle coordination</a:t>
            </a:r>
          </a:p>
          <a:p>
            <a:r>
              <a:rPr lang="en-US" dirty="0" smtClean="0"/>
              <a:t>Damage to the nervous system, kidneys, and/or hearing and brain damage. </a:t>
            </a:r>
          </a:p>
          <a:p>
            <a:r>
              <a:rPr lang="en-US" dirty="0" smtClean="0"/>
              <a:t>Speech and language problems</a:t>
            </a:r>
          </a:p>
          <a:p>
            <a:r>
              <a:rPr lang="en-US" dirty="0" smtClean="0"/>
              <a:t>Developmental delay</a:t>
            </a:r>
          </a:p>
          <a:p>
            <a:r>
              <a:rPr lang="en-US" dirty="0" smtClean="0"/>
              <a:t>Seizures and unconsciousness (in cases of extremely high lead levels)</a:t>
            </a:r>
          </a:p>
          <a:p>
            <a:pPr>
              <a:buNone/>
            </a:pPr>
            <a:r>
              <a:rPr lang="en-US" dirty="0" smtClean="0"/>
              <a:t>Exposure to small amounts of lead over a long period of time is called </a:t>
            </a:r>
            <a:r>
              <a:rPr lang="en-US" dirty="0" smtClean="0">
                <a:solidFill>
                  <a:srgbClr val="FF0000"/>
                </a:solidFill>
              </a:rPr>
              <a:t>Chronic toxicity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5" name="Picture 2" descr="child electron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780928"/>
            <a:ext cx="3236988" cy="215545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Signs of Lead Poisoning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6059016" cy="43251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Many kids with lead poisoning don't show any signs of being sick, so it's important to eliminate lead risks at home and to have young kids tested for lead exposure.</a:t>
            </a:r>
          </a:p>
          <a:p>
            <a:r>
              <a:rPr lang="en-US" dirty="0" smtClean="0"/>
              <a:t>When kids do develop symptoms of lead poisoning, they usually appear as:</a:t>
            </a:r>
          </a:p>
          <a:p>
            <a:pPr marL="581025">
              <a:buFont typeface="Arial" pitchFamily="34" charset="0"/>
              <a:buChar char="•"/>
            </a:pPr>
            <a:r>
              <a:rPr lang="en-US" dirty="0" smtClean="0"/>
              <a:t>Irritability or behavioral problems (eating of no nutritious things such As dirt and paint chips)</a:t>
            </a:r>
          </a:p>
          <a:p>
            <a:pPr marL="581025">
              <a:buFont typeface="Arial" pitchFamily="34" charset="0"/>
              <a:buChar char="•"/>
            </a:pPr>
            <a:r>
              <a:rPr lang="en-US" dirty="0" smtClean="0"/>
              <a:t>Difficulty concentrating  -  headaches</a:t>
            </a:r>
          </a:p>
          <a:p>
            <a:pPr marL="581025">
              <a:buFont typeface="Arial" pitchFamily="34" charset="0"/>
              <a:buChar char="•"/>
            </a:pPr>
            <a:r>
              <a:rPr lang="en-US" dirty="0" smtClean="0"/>
              <a:t>Loss of appetite -  weight loss</a:t>
            </a:r>
          </a:p>
          <a:p>
            <a:pPr marL="581025">
              <a:buFont typeface="Arial" pitchFamily="34" charset="0"/>
              <a:buChar char="•"/>
            </a:pPr>
            <a:r>
              <a:rPr lang="en-US" dirty="0" smtClean="0"/>
              <a:t>Sluggishness or fatigue - abdominal pain</a:t>
            </a:r>
          </a:p>
          <a:p>
            <a:pPr marL="581025">
              <a:buFont typeface="Arial" pitchFamily="34" charset="0"/>
              <a:buChar char="•"/>
            </a:pPr>
            <a:r>
              <a:rPr lang="en-US" dirty="0" smtClean="0"/>
              <a:t>Vomiting or nausea - constipation</a:t>
            </a:r>
          </a:p>
          <a:p>
            <a:pPr marL="581025">
              <a:buFont typeface="Arial" pitchFamily="34" charset="0"/>
              <a:buChar char="•"/>
            </a:pPr>
            <a:r>
              <a:rPr lang="en-US" dirty="0" smtClean="0"/>
              <a:t>Pallor (pale skin) from anemia - metallic taste in mouth</a:t>
            </a:r>
          </a:p>
          <a:p>
            <a:pPr marL="581025">
              <a:buFont typeface="Arial" pitchFamily="34" charset="0"/>
              <a:buChar char="•"/>
            </a:pPr>
            <a:r>
              <a:rPr lang="en-US" dirty="0" smtClean="0"/>
              <a:t>Muscle and joint weakness or pain - seizures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7692" y="2514600"/>
            <a:ext cx="1796208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UAE Responsibility</a:t>
            </a:r>
            <a:endParaRPr 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9057" y="1952836"/>
            <a:ext cx="4268967" cy="4533900"/>
          </a:xfrm>
        </p:spPr>
        <p:txBody>
          <a:bodyPr/>
          <a:lstStyle/>
          <a:p>
            <a:pPr>
              <a:buNone/>
            </a:pPr>
            <a:r>
              <a:rPr lang="en-US" sz="1800" i="1" dirty="0" smtClean="0">
                <a:solidFill>
                  <a:srgbClr val="FF0000"/>
                </a:solidFill>
              </a:rPr>
              <a:t>Environmental Rights</a:t>
            </a:r>
          </a:p>
          <a:p>
            <a:r>
              <a:rPr lang="en-US" dirty="0" smtClean="0"/>
              <a:t> Air Emissions and Ambient Air Quality</a:t>
            </a:r>
          </a:p>
          <a:p>
            <a:r>
              <a:rPr lang="en-US" dirty="0" smtClean="0"/>
              <a:t> Energy Conservation</a:t>
            </a:r>
          </a:p>
          <a:p>
            <a:r>
              <a:rPr lang="en-US" dirty="0" smtClean="0"/>
              <a:t> Wastewater and Ambient Water Quality</a:t>
            </a:r>
          </a:p>
          <a:p>
            <a:r>
              <a:rPr lang="en-US" dirty="0" smtClean="0"/>
              <a:t> Water Conservation</a:t>
            </a:r>
          </a:p>
          <a:p>
            <a:r>
              <a:rPr lang="en-US" dirty="0" smtClean="0"/>
              <a:t> Hazardous Materials Management</a:t>
            </a:r>
          </a:p>
          <a:p>
            <a:r>
              <a:rPr lang="en-US" dirty="0" smtClean="0"/>
              <a:t> Waste Management</a:t>
            </a:r>
          </a:p>
          <a:p>
            <a:r>
              <a:rPr lang="en-US" dirty="0" smtClean="0"/>
              <a:t> Noise</a:t>
            </a:r>
          </a:p>
          <a:p>
            <a:r>
              <a:rPr lang="en-US" dirty="0" smtClean="0"/>
              <a:t> Contaminated Land and Remediation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next generation???</a:t>
            </a:r>
            <a:endParaRPr lang="en-US" dirty="0"/>
          </a:p>
        </p:txBody>
      </p:sp>
      <p:pic>
        <p:nvPicPr>
          <p:cNvPr id="4" name="Picture 8" descr="http://www.sheikhmohammed.ae/Content%20for%20English%20site/Add%20new%20content%20to%20English%20site/News/TempSheikhNews/2012/April/04-10/02/Big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4292" y="1676400"/>
            <a:ext cx="2162771" cy="1524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10" descr="http://www.sheikhmohammed.ae/Content%20for%20English%20site/Add%20new%20content%20to%20English%20site/News/TempSheikhNews/2012/April/04-10/02/Full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572000"/>
            <a:ext cx="2133600" cy="1524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12" descr="http://www.zayednationalmuseum.ae/Uploads/PageElements/vision-01_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124201"/>
            <a:ext cx="2133600" cy="15012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Factory Responsibility</a:t>
            </a:r>
            <a:endParaRPr 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2960948"/>
            <a:ext cx="4109681" cy="1188132"/>
          </a:xfrm>
        </p:spPr>
        <p:txBody>
          <a:bodyPr>
            <a:noAutofit/>
          </a:bodyPr>
          <a:lstStyle/>
          <a:p>
            <a:r>
              <a:rPr lang="en-GB" sz="4800" dirty="0" smtClean="0"/>
              <a:t>Pre-Recycling</a:t>
            </a:r>
            <a:endParaRPr lang="en-GB" sz="4800" dirty="0"/>
          </a:p>
        </p:txBody>
      </p:sp>
      <p:pic>
        <p:nvPicPr>
          <p:cNvPr id="12289" name="Picture 1" descr="G:\UMT\pic\New Folder (2)\moto_2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35" y="1808820"/>
            <a:ext cx="3433521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Pre-recycling Environ. Control</a:t>
            </a:r>
            <a:endParaRPr 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Pre-Recycling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8" y="2244006"/>
            <a:ext cx="5011846" cy="432511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en-GB" dirty="0" smtClean="0"/>
              <a:t>Used batteries must be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 </a:t>
            </a:r>
            <a:r>
              <a:rPr lang="en-GB" i="1" dirty="0" smtClean="0">
                <a:solidFill>
                  <a:srgbClr val="FF0000"/>
                </a:solidFill>
              </a:rPr>
              <a:t>Collected, </a:t>
            </a:r>
          </a:p>
          <a:p>
            <a:pPr>
              <a:lnSpc>
                <a:spcPct val="200000"/>
              </a:lnSpc>
            </a:pPr>
            <a:r>
              <a:rPr lang="en-GB" i="1" dirty="0" smtClean="0">
                <a:solidFill>
                  <a:srgbClr val="FF0000"/>
                </a:solidFill>
              </a:rPr>
              <a:t>Transported </a:t>
            </a:r>
          </a:p>
          <a:p>
            <a:pPr>
              <a:lnSpc>
                <a:spcPct val="200000"/>
              </a:lnSpc>
            </a:pPr>
            <a:r>
              <a:rPr lang="en-GB" i="1" dirty="0" smtClean="0">
                <a:solidFill>
                  <a:srgbClr val="FF0000"/>
                </a:solidFill>
              </a:rPr>
              <a:t>Stored with proper care,</a:t>
            </a:r>
          </a:p>
          <a:p>
            <a:pPr>
              <a:lnSpc>
                <a:spcPct val="200000"/>
              </a:lnSpc>
              <a:buNone/>
            </a:pPr>
            <a:r>
              <a:rPr lang="en-GB" dirty="0" smtClean="0"/>
              <a:t> in order to avoid adverse health effects and environmental contamination. </a:t>
            </a:r>
          </a:p>
        </p:txBody>
      </p:sp>
      <p:pic>
        <p:nvPicPr>
          <p:cNvPr id="16385" name="Picture 1" descr="C:\Users\Temp\Desktop\Battery\carmaintenance-wefit-hero.j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084" y="2852936"/>
            <a:ext cx="2628936" cy="1752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Acid drainage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0999" y="2708519"/>
            <a:ext cx="8389995" cy="3886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dirty="0" smtClean="0"/>
              <a:t>The drainage of this liquid may pose several threats to the human health and to the environment, the drainage at collection points it should be avoided;</a:t>
            </a:r>
            <a:endParaRPr lang="en-GB" dirty="0"/>
          </a:p>
        </p:txBody>
      </p:sp>
      <p:pic>
        <p:nvPicPr>
          <p:cNvPr id="8" name="Picture 2" descr="D:\UMT\Box\PIC\batterylarge.gi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76056" y="3801137"/>
            <a:ext cx="2952328" cy="22201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532" name="Picture 4" descr="http://w23.indonetwork.co.id/pdimage/20/1777520_waste_car_battery_battery_scrap_urgent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6215" y="3846000"/>
            <a:ext cx="2967733" cy="2175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ounded Rectangle 8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816" y="1736812"/>
            <a:ext cx="4040188" cy="639762"/>
          </a:xfrm>
        </p:spPr>
        <p:txBody>
          <a:bodyPr/>
          <a:lstStyle/>
          <a:p>
            <a:pPr algn="ctr"/>
            <a:r>
              <a:rPr lang="en-GB" dirty="0" smtClean="0"/>
              <a:t>Others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499992" y="1772816"/>
            <a:ext cx="4041775" cy="639762"/>
          </a:xfrm>
        </p:spPr>
        <p:txBody>
          <a:bodyPr/>
          <a:lstStyle/>
          <a:p>
            <a:pPr algn="ctr"/>
            <a:r>
              <a:rPr lang="en-GB" dirty="0" smtClean="0"/>
              <a:t> Safe Box </a:t>
            </a:r>
            <a:endParaRPr lang="en-GB" dirty="0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Rain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2708520"/>
            <a:ext cx="8353482" cy="610942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the storage facility must be sheltered from rain and other water sources, </a:t>
            </a:r>
            <a:endParaRPr lang="en-GB" dirty="0"/>
          </a:p>
        </p:txBody>
      </p:sp>
      <p:pic>
        <p:nvPicPr>
          <p:cNvPr id="20482" name="Picture 2" descr="http://media.merchantcircle.com/28030210/scrap%20battery%202_mediu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186" y="3645398"/>
            <a:ext cx="3103605" cy="25559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193" name="Picture 1" descr="C:\Users\Temp\Desktop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9234" y="3681910"/>
            <a:ext cx="3140118" cy="2519397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391980" y="17728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Save Box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2" y="1745122"/>
            <a:ext cx="4040188" cy="639762"/>
          </a:xfrm>
        </p:spPr>
        <p:txBody>
          <a:bodyPr/>
          <a:lstStyle/>
          <a:p>
            <a:pPr algn="ctr"/>
            <a:r>
              <a:rPr lang="en-GB" dirty="0" smtClean="0"/>
              <a:t>Others</a:t>
            </a:r>
            <a:endParaRPr lang="en-GB" dirty="0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pic>
        <p:nvPicPr>
          <p:cNvPr id="4" name="Picture 2" descr="http://green-homebuilders.com/wp-content/uploads/2009/06/green-home-energy-saving-tip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952836"/>
            <a:ext cx="2035057" cy="272535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3446" y="1988840"/>
            <a:ext cx="3440522" cy="3921832"/>
          </a:xfrm>
        </p:spPr>
        <p:txBody>
          <a:bodyPr/>
          <a:lstStyle/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en-US" sz="1800" dirty="0" smtClean="0"/>
              <a:t>Introduction</a:t>
            </a:r>
          </a:p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en-US" sz="1800" dirty="0" smtClean="0"/>
              <a:t>Lead poisonous</a:t>
            </a:r>
          </a:p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en-US" sz="1800" dirty="0" smtClean="0"/>
              <a:t>UAE Responsibility</a:t>
            </a:r>
          </a:p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en-US" sz="1800" dirty="0" smtClean="0"/>
              <a:t>Factory  Responsibility</a:t>
            </a:r>
          </a:p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en-US" sz="1800" dirty="0" smtClean="0"/>
              <a:t>Conclusion</a:t>
            </a:r>
          </a:p>
          <a:p>
            <a:pPr>
              <a:lnSpc>
                <a:spcPct val="200000"/>
              </a:lnSpc>
              <a:buBlip>
                <a:blip r:embed="rId3"/>
              </a:buBlip>
            </a:pPr>
            <a:r>
              <a:rPr lang="en-US" sz="1800" dirty="0" smtClean="0"/>
              <a:t>The results</a:t>
            </a:r>
          </a:p>
          <a:p>
            <a:pPr>
              <a:lnSpc>
                <a:spcPct val="200000"/>
              </a:lnSpc>
              <a:buBlip>
                <a:blip r:embed="rId3"/>
              </a:buBlip>
            </a:pPr>
            <a:endParaRPr lang="en-US" dirty="0" smtClean="0"/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Transporting</a:t>
            </a:r>
            <a:endParaRPr lang="en-GB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05656" y="3681028"/>
            <a:ext cx="3022761" cy="23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 7"/>
          <p:cNvSpPr/>
          <p:nvPr/>
        </p:nvSpPr>
        <p:spPr>
          <a:xfrm>
            <a:off x="446031" y="2828836"/>
            <a:ext cx="8251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</a:rPr>
              <a:t>Used lead-acid batteries must be considered as hazardous wastes when transport is needed. drivers and auxiliaries should be trained and </a:t>
            </a:r>
            <a:r>
              <a:rPr lang="en-GB" sz="1600" dirty="0" smtClean="0">
                <a:solidFill>
                  <a:schemeClr val="tx1">
                    <a:lumMod val="50000"/>
                  </a:schemeClr>
                </a:solidFill>
              </a:rPr>
              <a:t>use PPE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4391980" y="17728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Collection truck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531812" y="174512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Others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50" name="Picture 2" descr="http://image.made-in-china.com/43f34j00aysQWTODatbo/Marshell-High-Power-Lead-Acid-Battery-Electric-Transfer-Truck-DT-6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81028"/>
            <a:ext cx="3060340" cy="23762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Stored in proper places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2708519"/>
            <a:ext cx="8353482" cy="1085611"/>
          </a:xfrm>
        </p:spPr>
        <p:txBody>
          <a:bodyPr>
            <a:normAutofit fontScale="92500"/>
          </a:bodyPr>
          <a:lstStyle/>
          <a:p>
            <a:pPr algn="ctr"/>
            <a:r>
              <a:rPr lang="en-GB" dirty="0" smtClean="0"/>
              <a:t>the ideal place to store used lead-acid batteries is inside a acid-resistant container that may simply be sealed and used as the transport container as well minimizing the risk of an accidental spillage.</a:t>
            </a:r>
            <a:endParaRPr lang="en-GB" dirty="0"/>
          </a:p>
        </p:txBody>
      </p:sp>
      <p:pic>
        <p:nvPicPr>
          <p:cNvPr id="14339" name="Picture 3" descr="C:\Users\Temp\Desktop\Battery\nn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604" y="3573016"/>
            <a:ext cx="3103605" cy="25193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ounded Rectangle 8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391980" y="17728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Storing Boxes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31812" y="174512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Others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098" name="Picture 2" descr="H:\QC\UMT\UMT PICs\Other companies\stacks_image_113150617d7ab66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384376" cy="25193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8772" y="3209922"/>
            <a:ext cx="3176631" cy="251648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Recycling</a:t>
            </a:r>
            <a:endParaRPr lang="en-GB" sz="4800" dirty="0"/>
          </a:p>
        </p:txBody>
      </p:sp>
      <p:pic>
        <p:nvPicPr>
          <p:cNvPr id="7" name="Picture 6" descr="http://www.balaur-recycling.com/site/sites/default/files/images/420343-Recycle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615" y="1664804"/>
            <a:ext cx="3110790" cy="411480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Specifications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48" y="1700808"/>
            <a:ext cx="5100652" cy="45259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cs typeface="Times New Roman" pitchFamily="18" charset="0"/>
              </a:rPr>
              <a:t>Electrolyte Collection and Filtration Unit</a:t>
            </a:r>
          </a:p>
          <a:p>
            <a:pPr>
              <a:lnSpc>
                <a:spcPct val="200000"/>
              </a:lnSpc>
              <a:spcBef>
                <a:spcPct val="50000"/>
              </a:spcBef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cs typeface="Times New Roman" pitchFamily="18" charset="0"/>
              </a:rPr>
              <a:t>Breaker and Separation Unit</a:t>
            </a:r>
          </a:p>
          <a:p>
            <a:pPr>
              <a:lnSpc>
                <a:spcPct val="200000"/>
              </a:lnSpc>
              <a:spcBef>
                <a:spcPct val="50000"/>
              </a:spcBef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cs typeface="Times New Roman" pitchFamily="18" charset="0"/>
              </a:rPr>
              <a:t>Lead paste Desulphurization &amp;Filtration  </a:t>
            </a:r>
          </a:p>
          <a:p>
            <a:pPr>
              <a:lnSpc>
                <a:spcPct val="200000"/>
              </a:lnSpc>
              <a:spcBef>
                <a:spcPct val="50000"/>
              </a:spcBef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cs typeface="Times New Roman" pitchFamily="18" charset="0"/>
              </a:rPr>
              <a:t>Sodium Sulphate Production Unit </a:t>
            </a:r>
          </a:p>
          <a:p>
            <a:pPr>
              <a:lnSpc>
                <a:spcPct val="200000"/>
              </a:lnSpc>
              <a:spcBef>
                <a:spcPct val="50000"/>
              </a:spcBef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cs typeface="Times New Roman" pitchFamily="18" charset="0"/>
              </a:rPr>
              <a:t>Gaseous Effluents Scrubbing System Unit </a:t>
            </a:r>
          </a:p>
          <a:p>
            <a:pPr>
              <a:lnSpc>
                <a:spcPct val="200000"/>
              </a:lnSpc>
              <a:spcBef>
                <a:spcPct val="50000"/>
              </a:spcBef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cs typeface="Times New Roman" pitchFamily="18" charset="0"/>
              </a:rPr>
              <a:t>Lead Smelting Unit</a:t>
            </a:r>
          </a:p>
          <a:p>
            <a:pPr>
              <a:lnSpc>
                <a:spcPct val="200000"/>
              </a:lnSpc>
              <a:spcBef>
                <a:spcPct val="50000"/>
              </a:spcBef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cs typeface="Times New Roman" pitchFamily="18" charset="0"/>
              </a:rPr>
              <a:t>Lead Refinery  and casting Unit</a:t>
            </a:r>
            <a:endParaRPr lang="en-US" sz="1600" dirty="0" smtClean="0"/>
          </a:p>
        </p:txBody>
      </p:sp>
      <p:pic>
        <p:nvPicPr>
          <p:cNvPr id="3078" name="Picture 6" descr="http://www.sunlight-recycling.com/wp-content/uploads/2015/06/factory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34" y="2056989"/>
            <a:ext cx="2857500" cy="48006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Description</a:t>
            </a:r>
            <a:endParaRPr lang="en-GB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424303"/>
              </p:ext>
            </p:extLst>
          </p:nvPr>
        </p:nvGraphicFramePr>
        <p:xfrm>
          <a:off x="1187624" y="1700808"/>
          <a:ext cx="6658014" cy="4538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Environmental Monitoring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8" y="2114532"/>
            <a:ext cx="4867830" cy="432511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dirty="0" smtClean="0"/>
              <a:t>Control measures ensure that operational mistakes and accidents are decreased as much as possible,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In a modern lead recycling plant, the cost of pollution treatment, including effluents, smoke and dusts removal, and elimination of sulphur dioxide (SO2), amounts to </a:t>
            </a:r>
            <a:r>
              <a:rPr lang="en-GB" sz="1800" b="1" dirty="0" smtClean="0">
                <a:solidFill>
                  <a:srgbClr val="FF0000"/>
                </a:solidFill>
              </a:rPr>
              <a:t>20-30%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of the investment costs.</a:t>
            </a:r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7106" name="Picture 2" descr="http://2.imimg.com/data2/BO/XJ/MY-/environment-25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9494" y="2096852"/>
            <a:ext cx="2381250" cy="17049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7108" name="Picture 4" descr="http://blog.greenlabron.com/wp-content/uploads/blog.greenlabron.com/2010/10/Green-House-Pi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5119" y="4005064"/>
            <a:ext cx="2317720" cy="23177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CX Area Environ. Control</a:t>
            </a:r>
            <a:endParaRPr 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CX Area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25463" indent="-342900">
              <a:buClr>
                <a:schemeClr val="tx2">
                  <a:lumMod val="50000"/>
                </a:schemeClr>
              </a:buClr>
              <a:buSzPct val="87000"/>
              <a:buFont typeface="+mj-lt"/>
              <a:buAutoNum type="arabicPeriod"/>
            </a:pPr>
            <a:r>
              <a:rPr lang="en-US" sz="1600" dirty="0" smtClean="0"/>
              <a:t>Batteries breaking.</a:t>
            </a:r>
          </a:p>
          <a:p>
            <a:pPr marL="525463" indent="-342900">
              <a:buClr>
                <a:schemeClr val="tx2">
                  <a:lumMod val="50000"/>
                </a:schemeClr>
              </a:buClr>
              <a:buSzPct val="87000"/>
              <a:buFont typeface="+mj-lt"/>
              <a:buAutoNum type="arabicPeriod"/>
            </a:pPr>
            <a:r>
              <a:rPr lang="en-US" sz="1600" dirty="0" smtClean="0"/>
              <a:t>Components separation, and cleaning</a:t>
            </a:r>
          </a:p>
          <a:p>
            <a:pPr marL="525463" indent="-342900">
              <a:buClr>
                <a:schemeClr val="tx2">
                  <a:lumMod val="50000"/>
                </a:schemeClr>
              </a:buClr>
              <a:buSzPct val="87000"/>
              <a:buFont typeface="+mj-lt"/>
              <a:buAutoNum type="arabicPeriod"/>
            </a:pPr>
            <a:r>
              <a:rPr lang="en-US" sz="1600" dirty="0" smtClean="0"/>
              <a:t>Paste thickening.</a:t>
            </a:r>
          </a:p>
          <a:p>
            <a:pPr marL="525463" indent="-342900">
              <a:buClr>
                <a:schemeClr val="tx2">
                  <a:lumMod val="50000"/>
                </a:schemeClr>
              </a:buClr>
              <a:buSzPct val="87000"/>
              <a:buFont typeface="+mj-lt"/>
              <a:buAutoNum type="arabicPeriod"/>
            </a:pPr>
            <a:r>
              <a:rPr lang="en-US" sz="1600" dirty="0" smtClean="0"/>
              <a:t>Paste and sulphate solution filtration.</a:t>
            </a:r>
          </a:p>
          <a:p>
            <a:pPr marL="525463" indent="-342900">
              <a:buClr>
                <a:schemeClr val="tx2">
                  <a:lumMod val="50000"/>
                </a:schemeClr>
              </a:buClr>
              <a:buSzPct val="87000"/>
              <a:buFont typeface="+mj-lt"/>
              <a:buAutoNum type="arabicPeriod"/>
            </a:pPr>
            <a:r>
              <a:rPr lang="en-US" sz="1600" dirty="0" smtClean="0"/>
              <a:t>Sulphate solution evaporation.</a:t>
            </a:r>
          </a:p>
          <a:p>
            <a:pPr marL="525463" indent="-342900">
              <a:buClr>
                <a:schemeClr val="tx2">
                  <a:lumMod val="50000"/>
                </a:schemeClr>
              </a:buClr>
              <a:buSzPct val="87000"/>
              <a:buFont typeface="+mj-lt"/>
              <a:buAutoNum type="arabicPeriod"/>
            </a:pPr>
            <a:r>
              <a:rPr lang="en-US" sz="1600" dirty="0" smtClean="0"/>
              <a:t>Sodium sulphate crystallization.</a:t>
            </a:r>
          </a:p>
          <a:p>
            <a:pPr marL="525463" indent="-342900">
              <a:buClr>
                <a:schemeClr val="tx2">
                  <a:lumMod val="50000"/>
                </a:schemeClr>
              </a:buClr>
              <a:buSzPct val="87000"/>
              <a:buFont typeface="+mj-lt"/>
              <a:buAutoNum type="arabicPeriod"/>
            </a:pPr>
            <a:r>
              <a:rPr lang="en-US" sz="1600" dirty="0" smtClean="0"/>
              <a:t>Sodium sulphate centrifugation.</a:t>
            </a:r>
          </a:p>
          <a:p>
            <a:pPr marL="525463" indent="-342900">
              <a:buClr>
                <a:schemeClr val="tx2">
                  <a:lumMod val="50000"/>
                </a:schemeClr>
              </a:buClr>
              <a:buSzPct val="87000"/>
              <a:buFont typeface="+mj-lt"/>
              <a:buAutoNum type="arabicPeriod"/>
            </a:pPr>
            <a:r>
              <a:rPr lang="en-US" sz="1600" dirty="0" smtClean="0"/>
              <a:t>Sodium sulphate drying.</a:t>
            </a:r>
          </a:p>
          <a:p>
            <a:pPr>
              <a:buClr>
                <a:schemeClr val="tx2">
                  <a:lumMod val="50000"/>
                </a:schemeClr>
              </a:buClr>
            </a:pP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3683"/>
            <a:ext cx="3171825" cy="252346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Separation and Treatment</a:t>
            </a:r>
            <a:endParaRPr lang="en-GB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63588" y="1952836"/>
          <a:ext cx="7544313" cy="4098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Acrobat Document" r:id="rId3" imgW="16878098" imgH="12963457" progId="AcroExch.Document.7">
                  <p:embed/>
                </p:oleObj>
              </mc:Choice>
              <mc:Fallback>
                <p:oleObj name="Acrobat Document" r:id="rId3" imgW="16878098" imgH="1296345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588" y="1952836"/>
                        <a:ext cx="7544313" cy="409830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and solid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479930" cy="4325112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Liquid</a:t>
            </a:r>
          </a:p>
          <a:p>
            <a:pPr>
              <a:buNone/>
            </a:pPr>
            <a:r>
              <a:rPr lang="en-US" dirty="0" smtClean="0"/>
              <a:t>      plant washing water , necessary for floor, spills and equipments washing can be recovered into the process. no process liquid effluent will be released from the plant.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Solid</a:t>
            </a:r>
          </a:p>
          <a:p>
            <a:pPr>
              <a:buNone/>
            </a:pPr>
            <a:r>
              <a:rPr lang="en-US" dirty="0" smtClean="0"/>
              <a:t>      excluding the by-products of process (ebonite , separators and others) no other solid effluent is released at the CX area.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64" y="2744924"/>
            <a:ext cx="3058648" cy="23042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Factory 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8181" y="2151045"/>
            <a:ext cx="5684859" cy="1022364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buNone/>
            </a:pP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To Keep Environment Clean </a:t>
            </a:r>
          </a:p>
          <a:p>
            <a:endParaRPr lang="en-GB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10" descr="0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0279" y="3616227"/>
            <a:ext cx="2911118" cy="2295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8" descr="GLOBE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>
          <a:xfrm>
            <a:off x="2089116" y="3903669"/>
            <a:ext cx="2493963" cy="1718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38996"/>
              </p:ext>
            </p:extLst>
          </p:nvPr>
        </p:nvGraphicFramePr>
        <p:xfrm>
          <a:off x="791581" y="1880828"/>
          <a:ext cx="7848868" cy="4143510"/>
        </p:xfrm>
        <a:graphic>
          <a:graphicData uri="http://schemas.openxmlformats.org/drawingml/2006/table">
            <a:tbl>
              <a:tblPr/>
              <a:tblGrid>
                <a:gridCol w="301422"/>
                <a:gridCol w="1210451"/>
                <a:gridCol w="696963"/>
                <a:gridCol w="643349"/>
                <a:gridCol w="643349"/>
                <a:gridCol w="643349"/>
                <a:gridCol w="696963"/>
                <a:gridCol w="645733"/>
                <a:gridCol w="646924"/>
                <a:gridCol w="691006"/>
                <a:gridCol w="1029359"/>
              </a:tblGrid>
              <a:tr h="946671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mbr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>
                          <a:latin typeface="Cambria"/>
                          <a:ea typeface="Times New Roman"/>
                          <a:cs typeface="Times New Roman"/>
                        </a:rPr>
                        <a:t>Locations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mbria"/>
                          <a:ea typeface="Times New Roman"/>
                          <a:cs typeface="Times New Roman"/>
                        </a:rPr>
                        <a:t>Others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940">
                <a:tc>
                  <a:txBody>
                    <a:bodyPr/>
                    <a:lstStyle/>
                    <a:p>
                      <a:pPr marL="36830" marR="36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latin typeface="Cambria"/>
                          <a:ea typeface="Times New Roman"/>
                          <a:cs typeface="Times New Roman"/>
                        </a:rPr>
                        <a:t>1</a:t>
                      </a:r>
                      <a:endParaRPr lang="en-US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rial"/>
                        </a:rPr>
                        <a:t>CX area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4794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Arial"/>
                        </a:rPr>
                        <a:t>Batteries Bunker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√  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Arial"/>
                        </a:rPr>
                        <a:t>In case of handling 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Arial"/>
                        </a:rPr>
                        <a:t>Soda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Arial"/>
                        </a:rPr>
                        <a:t>And 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Arial"/>
                        </a:rPr>
                        <a:t>Acid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Arial"/>
                        </a:rPr>
                        <a:t>In case of handling 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Arial"/>
                        </a:rPr>
                        <a:t>Soda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Arial"/>
                        </a:rPr>
                        <a:t>And Acid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2400" b="1" dirty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94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Arial"/>
                        </a:rPr>
                        <a:t>  breaker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 √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57583">
                <a:tc>
                  <a:txBody>
                    <a:bodyPr/>
                    <a:lstStyle/>
                    <a:p>
                      <a:pPr marL="36830" marR="36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Arial"/>
                        </a:rPr>
                        <a:t>Sulphate process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 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5436">
                <a:tc>
                  <a:txBody>
                    <a:bodyPr/>
                    <a:lstStyle/>
                    <a:p>
                      <a:pPr marL="36830" marR="36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latin typeface="Cambria"/>
                          <a:ea typeface="Times New Roman"/>
                          <a:cs typeface="Times New Roman"/>
                        </a:rPr>
                        <a:t>2</a:t>
                      </a:r>
                      <a:endParaRPr lang="en-US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rial"/>
                        </a:rPr>
                        <a:t>Inside factory gate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√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Arial"/>
                        </a:rPr>
                        <a:t>-----</a:t>
                      </a:r>
                      <a:endParaRPr lang="en-US" sz="105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967" marR="49967" marT="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</a:tbl>
          </a:graphicData>
        </a:graphic>
      </p:graphicFrame>
      <p:pic>
        <p:nvPicPr>
          <p:cNvPr id="36866" name="Picture 2" descr="Glo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3908" y="5337212"/>
            <a:ext cx="476250" cy="438150"/>
          </a:xfrm>
          <a:prstGeom prst="rect">
            <a:avLst/>
          </a:prstGeom>
          <a:noFill/>
        </p:spPr>
      </p:pic>
      <p:pic>
        <p:nvPicPr>
          <p:cNvPr id="36865" name="Picture 1" descr="dmax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9982" y="5393552"/>
            <a:ext cx="414046" cy="375708"/>
          </a:xfrm>
          <a:prstGeom prst="rect">
            <a:avLst/>
          </a:prstGeom>
          <a:noFill/>
        </p:spPr>
      </p:pic>
      <p:pic>
        <p:nvPicPr>
          <p:cNvPr id="15" name="Picture 14" descr="C:\Users\G.Abdelhamid\Desktop\safety\labels\88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096852"/>
            <a:ext cx="468052" cy="4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G.Abdelhamid\Desktop\safety\labels\nassaurav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6306" y="1952836"/>
            <a:ext cx="529590" cy="62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G.Abdelhamid\Desktop\safety\labels\NeopreneOnLatexGlove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024843"/>
            <a:ext cx="476608" cy="60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G.Abdelhamid\Desktop\safety\labels\sitemat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9972" y="2132855"/>
            <a:ext cx="464024" cy="41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G.Abdelhamid\Desktop\safety\labels\15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68044" y="2060847"/>
            <a:ext cx="567803" cy="5725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" name="Picture 19" descr="C:\Users\G.Abdelhamid\Desktop\safety\labels\PushInsSofTouch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3279" y="2024843"/>
            <a:ext cx="594905" cy="5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G.Abdelhamid\Desktop\safety\labels\3m-p100-52911-half-face-respirator-gas-mask-swine-flu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8746" y="2060847"/>
            <a:ext cx="481506" cy="49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G.Abdelhamid\Desktop\safety\labels\Chem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44919" y="2096851"/>
            <a:ext cx="443405" cy="50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1763688" y="1208076"/>
            <a:ext cx="60126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Personnel protective equipments in Factory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2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</a:t>
            </a:r>
            <a:endParaRPr lang="en-US" dirty="0"/>
          </a:p>
        </p:txBody>
      </p:sp>
      <p:pic>
        <p:nvPicPr>
          <p:cNvPr id="43010" name="Picture 2" descr="C:\Users\g.abdelhamid\Desktop\Battery\Drained_Lead_Acid_Battery_Scrap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61119"/>
            <a:ext cx="3550346" cy="259495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391980" y="17728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factory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31812" y="174512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Others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122" name="Picture 2" descr="H:\QC\UMT\UMT PICs\Other companies\stacks_image_112850617d7a73d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3392996"/>
            <a:ext cx="3643890" cy="25679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36866" name="Picture 2" descr="C:\Users\g.abdelhamid\Desktop\Scrap batteries pics\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7564" y="3140968"/>
            <a:ext cx="3610744" cy="266227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ounded Rectangle 8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391980" y="17728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GB" sz="1600" b="1" dirty="0" smtClean="0">
                <a:latin typeface="+mj-lt"/>
                <a:cs typeface="+mn-cs"/>
              </a:rPr>
              <a:t>Factory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process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531812" y="1745122"/>
            <a:ext cx="4040188" cy="639762"/>
          </a:xfrm>
        </p:spPr>
        <p:txBody>
          <a:bodyPr/>
          <a:lstStyle/>
          <a:p>
            <a:pPr algn="ctr"/>
            <a:r>
              <a:rPr lang="en-GB" dirty="0" smtClean="0"/>
              <a:t>Others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770" y="3104964"/>
            <a:ext cx="3569666" cy="259513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Gas scrubber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333878" cy="4325112"/>
          </a:xfrm>
        </p:spPr>
        <p:txBody>
          <a:bodyPr/>
          <a:lstStyle/>
          <a:p>
            <a:pPr>
              <a:lnSpc>
                <a:spcPct val="200000"/>
              </a:lnSpc>
              <a:buNone/>
            </a:pPr>
            <a:r>
              <a:rPr lang="en-US" dirty="0" smtClean="0"/>
              <a:t>Every source of pollutant gas effluents from:-</a:t>
            </a:r>
          </a:p>
          <a:p>
            <a:pPr marL="1373188" indent="-319088">
              <a:lnSpc>
                <a:spcPct val="200000"/>
              </a:lnSpc>
            </a:pPr>
            <a:r>
              <a:rPr lang="en-US" dirty="0" smtClean="0"/>
              <a:t> battery bunker</a:t>
            </a:r>
          </a:p>
          <a:p>
            <a:pPr marL="1373188" indent="-319088">
              <a:lnSpc>
                <a:spcPct val="200000"/>
              </a:lnSpc>
            </a:pPr>
            <a:r>
              <a:rPr lang="en-US" dirty="0" smtClean="0"/>
              <a:t>Battery breaking</a:t>
            </a:r>
          </a:p>
          <a:p>
            <a:pPr marL="1373188" indent="-319088">
              <a:lnSpc>
                <a:spcPct val="200000"/>
              </a:lnSpc>
            </a:pPr>
            <a:r>
              <a:rPr lang="en-US" dirty="0" smtClean="0"/>
              <a:t>Reactor </a:t>
            </a:r>
          </a:p>
          <a:p>
            <a:pPr marL="1373188" indent="-319088">
              <a:lnSpc>
                <a:spcPct val="200000"/>
              </a:lnSpc>
            </a:pPr>
            <a:r>
              <a:rPr lang="en-US" dirty="0" smtClean="0"/>
              <a:t>Conveyor and mill</a:t>
            </a:r>
          </a:p>
          <a:p>
            <a:pPr marL="1373188" indent="-319088">
              <a:lnSpc>
                <a:spcPct val="200000"/>
              </a:lnSpc>
              <a:buNone/>
            </a:pPr>
            <a:r>
              <a:rPr lang="en-US" b="1" dirty="0" smtClean="0"/>
              <a:t>For wet gas only.</a:t>
            </a: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2359865" cy="318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Unlicensed lead smelters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20700" y="2735253"/>
            <a:ext cx="7193061" cy="76677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dirty="0" smtClean="0"/>
              <a:t>collectors must not sell their batteries to unlicensed lead smelters: </a:t>
            </a:r>
          </a:p>
          <a:p>
            <a:pPr algn="ctr"/>
            <a:r>
              <a:rPr lang="en-GB" dirty="0" smtClean="0"/>
              <a:t>since unlicensed smelters are one of the main sources of lead contamination, 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717032"/>
            <a:ext cx="2772308" cy="226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ounded Rectangle 10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4391980" y="17728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Good process area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31812" y="1745122"/>
            <a:ext cx="4040188" cy="639762"/>
          </a:xfrm>
        </p:spPr>
        <p:txBody>
          <a:bodyPr/>
          <a:lstStyle/>
          <a:p>
            <a:pPr algn="ctr"/>
            <a:r>
              <a:rPr lang="en-GB" dirty="0" smtClean="0"/>
              <a:t>Others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8" y="3717032"/>
            <a:ext cx="2772308" cy="22690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Truck wash</a:t>
            </a:r>
            <a:endParaRPr lang="en-US" dirty="0"/>
          </a:p>
        </p:txBody>
      </p:sp>
      <p:pic>
        <p:nvPicPr>
          <p:cNvPr id="49154" name="Picture 2" descr="http://cdn.wn.com/pd/1d/cf/08c8aa44b387d79027f9eb02dd72_gran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3321468"/>
            <a:ext cx="3348372" cy="24842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ounded Rectangle 8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391980" y="17728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truck wash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531812" y="1745122"/>
            <a:ext cx="4040188" cy="639762"/>
          </a:xfrm>
        </p:spPr>
        <p:txBody>
          <a:bodyPr/>
          <a:lstStyle/>
          <a:p>
            <a:pPr algn="ctr"/>
            <a:r>
              <a:rPr lang="en-GB" dirty="0" smtClean="0"/>
              <a:t>Others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49699"/>
            <a:ext cx="3479006" cy="26278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Smelting Area Environ. Control</a:t>
            </a:r>
            <a:endParaRPr 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7476" y="958240"/>
            <a:ext cx="7239000" cy="6705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Smelting Area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291092"/>
            <a:ext cx="4953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Smelting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involves the reduction of lead-bearing scrap into metallic lead in a furnace. </a:t>
            </a:r>
          </a:p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Lead and reagents are loaded in rotary furnace                with the highest Possible mixing grade .</a:t>
            </a:r>
          </a:p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 small furnace loads and whenever be possible, it is advisable To mix the feed components (lead and reagents) before loading them Into the furnace.</a:t>
            </a:r>
          </a:p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067" y="2760640"/>
            <a:ext cx="3220393" cy="23605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scrubber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333878" cy="4325112"/>
          </a:xfrm>
        </p:spPr>
        <p:txBody>
          <a:bodyPr/>
          <a:lstStyle/>
          <a:p>
            <a:pPr>
              <a:lnSpc>
                <a:spcPct val="200000"/>
              </a:lnSpc>
              <a:buNone/>
            </a:pPr>
            <a:r>
              <a:rPr lang="en-US" dirty="0" smtClean="0"/>
              <a:t>Every source of pollutant gas effluents from:-</a:t>
            </a:r>
          </a:p>
          <a:p>
            <a:pPr marL="1373188" indent="-319088">
              <a:lnSpc>
                <a:spcPct val="200000"/>
              </a:lnSpc>
            </a:pPr>
            <a:r>
              <a:rPr lang="en-US" dirty="0" smtClean="0"/>
              <a:t> Furnace</a:t>
            </a:r>
          </a:p>
          <a:p>
            <a:pPr marL="1373188" indent="-319088">
              <a:lnSpc>
                <a:spcPct val="200000"/>
              </a:lnSpc>
            </a:pPr>
            <a:r>
              <a:rPr lang="en-US" dirty="0" smtClean="0"/>
              <a:t>Kettles</a:t>
            </a:r>
          </a:p>
          <a:p>
            <a:pPr marL="1373188" indent="-319088">
              <a:lnSpc>
                <a:spcPct val="200000"/>
              </a:lnSpc>
            </a:pPr>
            <a:r>
              <a:rPr lang="en-US" dirty="0" smtClean="0"/>
              <a:t>Casting </a:t>
            </a:r>
          </a:p>
          <a:p>
            <a:pPr marL="1373188" indent="-319088">
              <a:lnSpc>
                <a:spcPct val="200000"/>
              </a:lnSpc>
            </a:pPr>
            <a:r>
              <a:rPr lang="en-US" dirty="0" smtClean="0"/>
              <a:t>Slag</a:t>
            </a:r>
          </a:p>
          <a:p>
            <a:pPr marL="1373188" indent="-319088">
              <a:lnSpc>
                <a:spcPct val="200000"/>
              </a:lnSpc>
              <a:buNone/>
            </a:pPr>
            <a:r>
              <a:rPr lang="en-US" dirty="0" smtClean="0"/>
              <a:t>For dry gas only</a:t>
            </a:r>
          </a:p>
          <a:p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618550"/>
              </p:ext>
            </p:extLst>
          </p:nvPr>
        </p:nvGraphicFramePr>
        <p:xfrm>
          <a:off x="4752020" y="4884384"/>
          <a:ext cx="3886201" cy="1091692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531663"/>
                <a:gridCol w="1253205"/>
                <a:gridCol w="1126618"/>
                <a:gridCol w="974715"/>
              </a:tblGrid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/>
                        <a:t>No. </a:t>
                      </a: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/>
                        <a:t>Pollutant </a:t>
                      </a: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/>
                        <a:t>Range </a:t>
                      </a: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Unit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1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Total dust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5.0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mg/ Nm</a:t>
                      </a:r>
                      <a:r>
                        <a:rPr lang="en-US" sz="1100" baseline="30000"/>
                        <a:t>3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2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Lead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/>
                        <a:t>0.5 </a:t>
                      </a: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mg/Nm</a:t>
                      </a:r>
                      <a:r>
                        <a:rPr lang="en-US" sz="1100" baseline="30000"/>
                        <a:t>3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/>
                        <a:t>4 </a:t>
                      </a: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Temperature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/>
                        <a:t>40 - 50 </a:t>
                      </a:r>
                      <a:endParaRPr lang="en-US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aseline="30000" dirty="0"/>
                        <a:t>0</a:t>
                      </a:r>
                      <a:r>
                        <a:rPr lang="en-US" sz="1100" dirty="0"/>
                        <a:t>C </a:t>
                      </a: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10076"/>
            <a:ext cx="2486037" cy="24510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Ventilated Furnace</a:t>
            </a:r>
            <a:endParaRPr lang="en-US" dirty="0"/>
          </a:p>
        </p:txBody>
      </p:sp>
      <p:pic>
        <p:nvPicPr>
          <p:cNvPr id="37891" name="Picture 3" descr="C:\Users\g.abdelhamid\Desktop\Battery\369052276_5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3238474"/>
            <a:ext cx="3456384" cy="25667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ounded Rectangle 8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391980" y="17728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Advanced Furnace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531812" y="1745122"/>
            <a:ext cx="4040188" cy="639762"/>
          </a:xfrm>
        </p:spPr>
        <p:txBody>
          <a:bodyPr/>
          <a:lstStyle/>
          <a:p>
            <a:pPr algn="ctr"/>
            <a:r>
              <a:rPr lang="en-GB" dirty="0" smtClean="0"/>
              <a:t>Others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3346"/>
            <a:ext cx="3492388" cy="26217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Projects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339752" y="4395107"/>
          <a:ext cx="4356484" cy="1554173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2178242"/>
                <a:gridCol w="2178242"/>
              </a:tblGrid>
              <a:tr h="4568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/>
                        <a:t>Region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/>
                        <a:t>No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/>
                        <a:t>Europe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/>
                        <a:t>32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/>
                        <a:t>America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/>
                        <a:t>11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59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/>
                        <a:t>Asia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/>
                        <a:t>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/>
                        <a:t>Africa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/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168861"/>
            <a:ext cx="6153150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926729"/>
            <a:ext cx="18335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9692" y="958240"/>
            <a:ext cx="5328592" cy="6705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Gas scrubber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5516" y="1844824"/>
            <a:ext cx="5662972" cy="430386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Flue gases from furnaces and air from ventilation systems are vented to cyclones, scrubbers, bag houses, etc. for particulate removal. </a:t>
            </a:r>
          </a:p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Flue dust must be removed from the separator (air pollution control equipment) and transported to storage, recycle streams, or to off-plant receivers.  </a:t>
            </a:r>
          </a:p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Dust collection systems can be a significant source of lead exposure if not properly operated, cleaned, and maintained. 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59" y="2780928"/>
            <a:ext cx="2674718" cy="22021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83668" y="994244"/>
            <a:ext cx="3852428" cy="6705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Air filter bag house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2227704"/>
            <a:ext cx="4800600" cy="3685572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“Air Filter Bag House” 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contains 100% polyester Non-woven fabric filter bags fitted in the bag holding cage. 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bag house is equipped with pulse jet type cleaning arrangement. 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Pulsejet cleaning unit is designed for continuous operation that operates at appropriate pressure of compressed dry air.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24844"/>
            <a:ext cx="2713285" cy="26736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Refinery Area  Environ. Control</a:t>
            </a:r>
            <a:endParaRPr 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Refinery Area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The objective of the refining process is to remove almost all of:-</a:t>
            </a:r>
          </a:p>
          <a:p>
            <a:endParaRPr lang="en-US" sz="1400" dirty="0" smtClean="0"/>
          </a:p>
          <a:p>
            <a:pPr>
              <a:buClr>
                <a:schemeClr val="tx2">
                  <a:lumMod val="75000"/>
                </a:schemeClr>
              </a:buClr>
              <a:buSzPct val="89000"/>
            </a:pPr>
            <a:r>
              <a:rPr lang="en-US" dirty="0" smtClean="0"/>
              <a:t> Copper (Cu) </a:t>
            </a:r>
          </a:p>
          <a:p>
            <a:pPr>
              <a:buClr>
                <a:schemeClr val="tx2">
                  <a:lumMod val="75000"/>
                </a:schemeClr>
              </a:buClr>
              <a:buSzPct val="89000"/>
            </a:pPr>
            <a:r>
              <a:rPr lang="en-US" dirty="0" smtClean="0"/>
              <a:t> Antimony (</a:t>
            </a:r>
            <a:r>
              <a:rPr lang="en-US" dirty="0" err="1" smtClean="0"/>
              <a:t>Sb</a:t>
            </a:r>
            <a:r>
              <a:rPr lang="en-US" dirty="0" smtClean="0"/>
              <a:t>)  </a:t>
            </a:r>
          </a:p>
          <a:p>
            <a:pPr>
              <a:buClr>
                <a:schemeClr val="tx2">
                  <a:lumMod val="75000"/>
                </a:schemeClr>
              </a:buClr>
              <a:buSzPct val="89000"/>
            </a:pPr>
            <a:r>
              <a:rPr lang="en-US" dirty="0" smtClean="0"/>
              <a:t> Arsenic (As) </a:t>
            </a:r>
          </a:p>
          <a:p>
            <a:pPr>
              <a:buClr>
                <a:schemeClr val="tx2">
                  <a:lumMod val="75000"/>
                </a:schemeClr>
              </a:buClr>
              <a:buSzPct val="89000"/>
            </a:pPr>
            <a:r>
              <a:rPr lang="en-US" dirty="0" smtClean="0"/>
              <a:t> Tin (</a:t>
            </a:r>
            <a:r>
              <a:rPr lang="en-US" dirty="0" err="1" smtClean="0"/>
              <a:t>Sn</a:t>
            </a:r>
            <a:r>
              <a:rPr lang="en-US" dirty="0" smtClean="0"/>
              <a:t>) </a:t>
            </a:r>
          </a:p>
          <a:p>
            <a:pPr>
              <a:buClr>
                <a:schemeClr val="bg1"/>
              </a:buClr>
              <a:buSzPct val="100000"/>
              <a:buFont typeface="Wingdings" pitchFamily="2" charset="2"/>
              <a:buChar char="v"/>
            </a:pPr>
            <a:endParaRPr lang="en-US" sz="1400" dirty="0" smtClean="0"/>
          </a:p>
          <a:p>
            <a:pPr>
              <a:buNone/>
            </a:pPr>
            <a:r>
              <a:rPr lang="en-US" dirty="0" smtClean="0"/>
              <a:t>since soft lead are not allowed to </a:t>
            </a:r>
            <a:r>
              <a:rPr lang="en-US" dirty="0" smtClean="0"/>
              <a:t>                             have </a:t>
            </a:r>
            <a:r>
              <a:rPr lang="en-US" dirty="0" smtClean="0"/>
              <a:t>more than 10g per ton of these metals.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2" y="1889372"/>
            <a:ext cx="3096344" cy="23619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24" y="3165366"/>
            <a:ext cx="2945380" cy="217184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9692" y="958240"/>
            <a:ext cx="5328592" cy="6705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Gas scrubber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536" y="1897448"/>
            <a:ext cx="5364596" cy="430386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Flue gases from furnaces and air from ventilation systems are vented to cyclones, scrubbers, bag houses, etc. for particulate removal. </a:t>
            </a:r>
          </a:p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Flue dust must be removed from the separator (air pollution control equipment) and transported to storage, recycle streams, or to off-plant receivers.  </a:t>
            </a:r>
          </a:p>
          <a:p>
            <a:pPr marL="365760" marR="0" lvl="0" indent="-256032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Dust collection systems can be a significant source of lead exposure if not properly operated, cleaned, and maintained. 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17" y="2505594"/>
            <a:ext cx="2942251" cy="24715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83668" y="958240"/>
            <a:ext cx="3852428" cy="6705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Air filter bag house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2227704"/>
            <a:ext cx="4800600" cy="3685572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“Air Filter Bag House” 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Contains 100% polyester Non-woven fabric filter bags fitted in the bag holding cage. 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bag house is equipped with pulse jet type cleaning arrangement. 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Pulsejet cleaning unit is designed for continuous operation that operates at appropriate pressure of compressed dry air.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" name="صورة 4" descr="http://www.magnabiz.com/images/battery/mc_bag1.gif"/>
          <p:cNvPicPr/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36096" y="2456892"/>
            <a:ext cx="2660154" cy="213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Work Environmental</a:t>
            </a:r>
            <a:endParaRPr lang="en-US" dirty="0"/>
          </a:p>
        </p:txBody>
      </p:sp>
      <p:pic>
        <p:nvPicPr>
          <p:cNvPr id="35843" name="Picture 3" descr="C:\Users\g.abdelhamid\Desktop\Battery\Lead-Acid-Battery-Recycling-Plant-BRL-001-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2888940"/>
            <a:ext cx="3168352" cy="27382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ounded Rectangle 7"/>
          <p:cNvSpPr/>
          <p:nvPr/>
        </p:nvSpPr>
        <p:spPr>
          <a:xfrm>
            <a:off x="1367644" y="1988840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040052" y="2024844"/>
            <a:ext cx="2664296" cy="396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391980" y="17728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ventilated process area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31812" y="1745122"/>
            <a:ext cx="4040188" cy="639762"/>
          </a:xfrm>
        </p:spPr>
        <p:txBody>
          <a:bodyPr/>
          <a:lstStyle/>
          <a:p>
            <a:pPr algn="ctr"/>
            <a:r>
              <a:rPr lang="en-GB" dirty="0" smtClean="0"/>
              <a:t>Others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38" y="2984376"/>
            <a:ext cx="3141742" cy="26282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Casting Area Environ. Control</a:t>
            </a:r>
            <a:endParaRPr 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51045"/>
            <a:ext cx="4005261" cy="432511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Refined, or alloyed lead is pumped via  heated pipes from kettles to a casting  reservoir, or casting wheel, which directs  a measured amount of lead into steel  or cast iron molds.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 Hand operations include drossing and  stacking cooled castings. </a:t>
            </a:r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72916"/>
            <a:ext cx="3298332" cy="25198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ingots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2782652" cy="4325112"/>
          </a:xfrm>
        </p:spPr>
        <p:txBody>
          <a:bodyPr/>
          <a:lstStyle/>
          <a:p>
            <a:pPr marL="404813" indent="-287338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SzPct val="86000"/>
            </a:pPr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Refining Process we churn out Pure Lead Ingots with a minimum  purity level of  99.97% by weight   that in mostly achieves purity level of 99.985%. </a:t>
            </a:r>
          </a:p>
          <a:p>
            <a:endParaRPr lang="en-US" dirty="0" smtClean="0"/>
          </a:p>
          <a:p>
            <a:endParaRPr lang="en-GB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5734188" y="1664804"/>
          <a:ext cx="2870260" cy="430853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08221"/>
                <a:gridCol w="1536639"/>
                <a:gridCol w="25400"/>
              </a:tblGrid>
              <a:tr h="378674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Elements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 Composition in %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 rowSpan="1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FFCC00"/>
                    </a:solidFill>
                  </a:tcPr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Antimony (Sb)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0.001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Arsenic (As)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0.001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Tin (Sn)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0.001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Copper  (Cu)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0.001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Bismuth (Bi)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0.030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Iron (Fe)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0.001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Nickel (Ni)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0.001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Silver (Ag)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0.005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Zinc (Zn)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0.001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Calcium (Ca)</a:t>
                      </a:r>
                      <a:endParaRPr lang="en-US" sz="1100" b="1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0.0005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Sulphur (S)</a:t>
                      </a:r>
                      <a:endParaRPr lang="en-US" sz="1100" b="1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0.0005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Aluminum (Al)</a:t>
                      </a:r>
                      <a:endParaRPr lang="en-US" sz="1100" b="1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0.0005 (max)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29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Lead (Pb)</a:t>
                      </a:r>
                      <a:endParaRPr lang="en-US" sz="1100" b="1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99.980 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(min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cell3D prstMaterial="dkEdge">
                      <a:bevel prst="convex"/>
                      <a:lightRig rig="flood" dir="t"/>
                    </a:cell3D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8914" name="Picture 2" descr="G:\UMT\pic\New Folder (2)\moto_2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1910" y="2780928"/>
            <a:ext cx="1566174" cy="20882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Lead Poisonous</a:t>
            </a:r>
            <a:endParaRPr 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Lab. Environ. Control</a:t>
            </a:r>
            <a:endParaRPr 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Advanced Laboratory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Optical Emission Spectrometer</a:t>
            </a:r>
            <a:endParaRPr lang="en-US" dirty="0"/>
          </a:p>
        </p:txBody>
      </p:sp>
      <p:pic>
        <p:nvPicPr>
          <p:cNvPr id="38915" name="Picture 3" descr="G:\Moto Pic\moto_22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9703" y="2564904"/>
            <a:ext cx="3698261" cy="27736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Atomic Absorption Spectrometer</a:t>
            </a:r>
            <a:endParaRPr lang="en-US" dirty="0"/>
          </a:p>
        </p:txBody>
      </p:sp>
      <p:pic>
        <p:nvPicPr>
          <p:cNvPr id="38914" name="Picture 2" descr="G:\Moto Pic\moto_219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32040" y="2564904"/>
            <a:ext cx="3670495" cy="275287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Advanced Laboratory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Air Analyzer</a:t>
            </a:r>
            <a:endParaRPr lang="en-US" dirty="0"/>
          </a:p>
        </p:txBody>
      </p:sp>
      <p:pic>
        <p:nvPicPr>
          <p:cNvPr id="70658" name="Picture 2" descr="C:\Users\g.abdelhamid\Desktop\New Folder\moto_26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3843" y="2943095"/>
            <a:ext cx="3266902" cy="241484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CHNS Analyzer</a:t>
            </a:r>
            <a:endParaRPr lang="en-US" dirty="0"/>
          </a:p>
        </p:txBody>
      </p:sp>
      <p:pic>
        <p:nvPicPr>
          <p:cNvPr id="56322" name="Picture 2" descr="http://t3.gstatic.com/images?q=tbn:ANd9GcTSMD6jUCe_bYMVbWgD5r8xzOkg16nbO5Qp7LW_2jNO4mONjnpxmQ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924944"/>
            <a:ext cx="3276364" cy="24122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work practices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954599" cy="4325112"/>
          </a:xfrm>
        </p:spPr>
        <p:txBody>
          <a:bodyPr/>
          <a:lstStyle/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en-GB" dirty="0" smtClean="0"/>
              <a:t>Prohibit smoking in the working place;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en-GB" dirty="0" smtClean="0"/>
              <a:t>Segregate the work and eating areas;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en-GB" dirty="0" smtClean="0"/>
              <a:t>Enforce showering at the end of work;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en-GB" dirty="0" smtClean="0"/>
              <a:t>Change out of work clothes before going home;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en-GB" dirty="0" smtClean="0"/>
              <a:t>Change and launder work wear daily;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en-GB" dirty="0" smtClean="0"/>
              <a:t>Check and clean respirators daily.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84884"/>
            <a:ext cx="2268252" cy="285249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4070"/>
                </a:solidFill>
              </a:rPr>
              <a:t>Conclusion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7674" y="2224071"/>
            <a:ext cx="7412139" cy="10698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ctr">
            <a:prstTxWarp prst="textWave2">
              <a:avLst/>
            </a:prstTxWarp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What would be happened if there is not technology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likes?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7" name="Picture 2" descr="http://green-homebuilders.com/wp-content/uploads/2009/06/green-home-energy-saving-tip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708" y="3681028"/>
            <a:ext cx="1350981" cy="180923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48" y="3417921"/>
            <a:ext cx="3114600" cy="23513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 Technology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6232554" cy="4325112"/>
          </a:xfrm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dirty="0" smtClean="0">
                <a:cs typeface="Arial" pitchFamily="34" charset="0"/>
              </a:rPr>
              <a:t>Environmental Advantages of Battery Recycling by New Technologies:</a:t>
            </a:r>
          </a:p>
          <a:p>
            <a:pPr marL="796925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itchFamily="2" charset="2"/>
              <a:buChar char="§"/>
            </a:pPr>
            <a:r>
              <a:rPr lang="en-US" dirty="0" smtClean="0">
                <a:cs typeface="Arial" pitchFamily="34" charset="0"/>
              </a:rPr>
              <a:t> There is no solid wastes for land filling. </a:t>
            </a:r>
          </a:p>
          <a:p>
            <a:pPr marL="796925" lvl="0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itchFamily="2" charset="2"/>
              <a:buChar char="§"/>
            </a:pPr>
            <a:r>
              <a:rPr lang="en-US" dirty="0" smtClean="0">
                <a:cs typeface="Arial" pitchFamily="34" charset="0"/>
              </a:rPr>
              <a:t> Protection for the following: </a:t>
            </a:r>
          </a:p>
          <a:p>
            <a:pPr marL="1254125" lvl="1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Pct val="89000"/>
              <a:buFont typeface="Courier New" pitchFamily="49" charset="0"/>
              <a:buChar char="o"/>
            </a:pPr>
            <a:r>
              <a:rPr lang="en-US" dirty="0" smtClean="0">
                <a:cs typeface="Arial" pitchFamily="34" charset="0"/>
              </a:rPr>
              <a:t> Soil </a:t>
            </a:r>
          </a:p>
          <a:p>
            <a:pPr marL="1254125" lvl="1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Pct val="89000"/>
              <a:buFont typeface="Courier New" pitchFamily="49" charset="0"/>
              <a:buChar char="o"/>
            </a:pPr>
            <a:r>
              <a:rPr lang="en-US" dirty="0" smtClean="0">
                <a:cs typeface="Arial" pitchFamily="34" charset="0"/>
              </a:rPr>
              <a:t> Air </a:t>
            </a:r>
          </a:p>
          <a:p>
            <a:pPr marL="1254125" lvl="1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Pct val="89000"/>
              <a:buFont typeface="Courier New" pitchFamily="49" charset="0"/>
              <a:buChar char="o"/>
            </a:pPr>
            <a:r>
              <a:rPr lang="en-US" dirty="0" smtClean="0">
                <a:cs typeface="Arial" pitchFamily="34" charset="0"/>
              </a:rPr>
              <a:t> Ground water </a:t>
            </a:r>
          </a:p>
          <a:p>
            <a:pPr marL="1254125" lvl="1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Pct val="89000"/>
              <a:buFont typeface="Courier New" pitchFamily="49" charset="0"/>
              <a:buChar char="o"/>
            </a:pPr>
            <a:r>
              <a:rPr lang="en-US" dirty="0" smtClean="0">
                <a:cs typeface="Arial" pitchFamily="34" charset="0"/>
              </a:rPr>
              <a:t> Safety for human health </a:t>
            </a:r>
          </a:p>
          <a:p>
            <a:pPr marL="1254125" lvl="1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Pct val="89000"/>
              <a:buFont typeface="Courier New" pitchFamily="49" charset="0"/>
              <a:buChar char="o"/>
            </a:pPr>
            <a:r>
              <a:rPr lang="en-US" dirty="0" smtClean="0">
                <a:cs typeface="Arial" pitchFamily="34" charset="0"/>
              </a:rPr>
              <a:t> Safety for marine</a:t>
            </a:r>
          </a:p>
          <a:p>
            <a:pPr marL="1254125" lvl="1" indent="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Pct val="89000"/>
              <a:buFont typeface="Courier New" pitchFamily="49" charset="0"/>
              <a:buChar char="o"/>
            </a:pPr>
            <a:r>
              <a:rPr lang="en-US" dirty="0" smtClean="0">
                <a:cs typeface="Arial" pitchFamily="34" charset="0"/>
              </a:rPr>
              <a:t> Safety for animal </a:t>
            </a:r>
          </a:p>
          <a:p>
            <a:endParaRPr lang="en-GB" dirty="0"/>
          </a:p>
        </p:txBody>
      </p:sp>
      <p:pic>
        <p:nvPicPr>
          <p:cNvPr id="47106" name="Picture 2" descr="C:\Users\Temp\Desktop\Battery\08-3.j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8572" y="2724299"/>
            <a:ext cx="1789137" cy="12523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7107" name="Picture 3" descr="C:\Users\Temp\Desktop\Battery\c24d6b02ff323b9ee4b36aefab42db4e.j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364" y="3987207"/>
            <a:ext cx="1442299" cy="155954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Polluted Soil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918086" cy="3505248"/>
          </a:xfrm>
        </p:spPr>
        <p:txBody>
          <a:bodyPr>
            <a:normAutofit/>
          </a:bodyPr>
          <a:lstStyle/>
          <a:p>
            <a:pPr marL="404813" indent="-404813">
              <a:lnSpc>
                <a:spcPct val="200000"/>
              </a:lnSpc>
            </a:pPr>
            <a:r>
              <a:rPr lang="en-US" dirty="0" smtClean="0"/>
              <a:t>Damage of environmental quality.</a:t>
            </a:r>
          </a:p>
          <a:p>
            <a:pPr marL="404813" indent="-404813">
              <a:lnSpc>
                <a:spcPct val="200000"/>
              </a:lnSpc>
            </a:pPr>
            <a:r>
              <a:rPr lang="en-US" dirty="0" smtClean="0"/>
              <a:t>Damage of population health.</a:t>
            </a:r>
          </a:p>
          <a:p>
            <a:pPr marL="404813" indent="-404813">
              <a:lnSpc>
                <a:spcPct val="200000"/>
              </a:lnSpc>
            </a:pPr>
            <a:r>
              <a:rPr lang="en-US" dirty="0" smtClean="0"/>
              <a:t>Destroy of reuse and recycle as means to </a:t>
            </a:r>
          </a:p>
          <a:p>
            <a:pPr marL="404813" indent="-404813">
              <a:lnSpc>
                <a:spcPct val="200000"/>
              </a:lnSpc>
              <a:buNone/>
            </a:pPr>
            <a:r>
              <a:rPr lang="en-US" dirty="0" smtClean="0"/>
              <a:t>         protect non-renewable natural resources.</a:t>
            </a:r>
          </a:p>
          <a:p>
            <a:pPr marL="404813" indent="-404813">
              <a:lnSpc>
                <a:spcPct val="200000"/>
              </a:lnSpc>
            </a:pPr>
            <a:r>
              <a:rPr lang="en-US" dirty="0" smtClean="0"/>
              <a:t>Damage of a sustainable and regulated system of lead utilization.</a:t>
            </a:r>
          </a:p>
        </p:txBody>
      </p:sp>
      <p:pic>
        <p:nvPicPr>
          <p:cNvPr id="48130" name="Picture 2" descr="C:\Users\Temp\Desktop\Battery\2258708005_1f0ff7321e.j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754" y="2625714"/>
            <a:ext cx="1898676" cy="12779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8131" name="Picture 3" descr="C:\Users\Temp\Desktop\Battery\5martinique3.j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3903" y="4086234"/>
            <a:ext cx="1971702" cy="13144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4546848" cy="4325112"/>
          </a:xfrm>
        </p:spPr>
        <p:txBody>
          <a:bodyPr/>
          <a:lstStyle/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Polluted Soil</a:t>
            </a:r>
          </a:p>
          <a:p>
            <a:r>
              <a:rPr lang="en-US" dirty="0" smtClean="0"/>
              <a:t>Lead poisoning does not affect just people, it also affects the environment. The toxic metal is not able to dissolve in water or biodegrade, dissipate, decay, or burn. </a:t>
            </a:r>
          </a:p>
          <a:p>
            <a:r>
              <a:rPr lang="en-US" dirty="0" smtClean="0"/>
              <a:t>This makes lead an extremely harmful hazard. </a:t>
            </a:r>
          </a:p>
          <a:p>
            <a:r>
              <a:rPr lang="en-US" dirty="0" smtClean="0"/>
              <a:t>The lead that gets into the soil ends up staying there for a long time since it does not break down.</a:t>
            </a:r>
          </a:p>
          <a:p>
            <a:endParaRPr lang="en-US" dirty="0"/>
          </a:p>
        </p:txBody>
      </p:sp>
      <p:pic>
        <p:nvPicPr>
          <p:cNvPr id="5" name="Picture 2" descr="http://2.bp.blogspot.com/_nvXwxRvtzHM/SdB40d2-KJI/AAAAAAAAAUM/6uqb-LCxJIQ/s400/soil%2520pollu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384884"/>
            <a:ext cx="2514600" cy="260580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Polluted Air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5446948" cy="432511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air will pollute by:-</a:t>
            </a:r>
          </a:p>
          <a:p>
            <a:pPr>
              <a:buNone/>
            </a:pPr>
            <a:r>
              <a:rPr lang="en-US" dirty="0" smtClean="0"/>
              <a:t>1-  </a:t>
            </a:r>
            <a:r>
              <a:rPr lang="en-US" dirty="0" smtClean="0">
                <a:solidFill>
                  <a:srgbClr val="FF0000"/>
                </a:solidFill>
              </a:rPr>
              <a:t>Acid mist</a:t>
            </a:r>
            <a:r>
              <a:rPr lang="en-US" dirty="0" smtClean="0"/>
              <a:t>, causing acid rain and damage the environment.</a:t>
            </a:r>
          </a:p>
          <a:p>
            <a:pPr>
              <a:buNone/>
            </a:pPr>
            <a:r>
              <a:rPr lang="en-US" dirty="0" smtClean="0"/>
              <a:t>        Acid rain contains more pH than ordinary. </a:t>
            </a:r>
          </a:p>
          <a:p>
            <a:pPr>
              <a:buNone/>
            </a:pPr>
            <a:r>
              <a:rPr lang="en-US" dirty="0" smtClean="0"/>
              <a:t>        This is caused by the presence of air pollutants, like sulfur  dioxide and nitrogen oxides. </a:t>
            </a:r>
          </a:p>
          <a:p>
            <a:pPr>
              <a:buNone/>
            </a:pPr>
            <a:r>
              <a:rPr lang="en-US" dirty="0" smtClean="0"/>
              <a:t>        Acid rain is considered as the wet deposits of air pollutants, </a:t>
            </a:r>
          </a:p>
          <a:p>
            <a:pPr>
              <a:buNone/>
            </a:pPr>
            <a:r>
              <a:rPr lang="en-US" dirty="0" smtClean="0"/>
              <a:t> 2- </a:t>
            </a:r>
            <a:r>
              <a:rPr lang="en-US" dirty="0" smtClean="0">
                <a:solidFill>
                  <a:srgbClr val="FF0000"/>
                </a:solidFill>
              </a:rPr>
              <a:t>Lead  particles </a:t>
            </a:r>
            <a:r>
              <a:rPr lang="en-US" dirty="0" smtClean="0"/>
              <a:t>pollution of environment</a:t>
            </a:r>
            <a:endParaRPr lang="en-US" dirty="0"/>
          </a:p>
        </p:txBody>
      </p:sp>
      <p:pic>
        <p:nvPicPr>
          <p:cNvPr id="5" name="Picture 1" descr="C:\Users\g.abdelhamid\Desktop\new\indoorairpollution-468-x-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834013"/>
            <a:ext cx="2691777" cy="196658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Polluted Water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625982" cy="4325112"/>
          </a:xfrm>
        </p:spPr>
        <p:txBody>
          <a:bodyPr/>
          <a:lstStyle/>
          <a:p>
            <a:pPr marL="404813" indent="-404813">
              <a:lnSpc>
                <a:spcPct val="200000"/>
              </a:lnSpc>
            </a:pPr>
            <a:r>
              <a:rPr lang="en-US" dirty="0" smtClean="0"/>
              <a:t>Damage of environmental quality.</a:t>
            </a:r>
          </a:p>
          <a:p>
            <a:pPr marL="404813" indent="-404813">
              <a:lnSpc>
                <a:spcPct val="200000"/>
              </a:lnSpc>
            </a:pPr>
            <a:r>
              <a:rPr lang="en-US" dirty="0" smtClean="0"/>
              <a:t>Damage of population health.</a:t>
            </a:r>
          </a:p>
          <a:p>
            <a:pPr marL="404813" indent="-404813">
              <a:lnSpc>
                <a:spcPct val="200000"/>
              </a:lnSpc>
            </a:pPr>
            <a:r>
              <a:rPr lang="en-US" dirty="0" smtClean="0"/>
              <a:t>Destroy of reuse and recycle as means to </a:t>
            </a:r>
          </a:p>
          <a:p>
            <a:pPr marL="404813" indent="-404813">
              <a:lnSpc>
                <a:spcPct val="200000"/>
              </a:lnSpc>
              <a:buNone/>
            </a:pPr>
            <a:r>
              <a:rPr lang="en-US" dirty="0" smtClean="0"/>
              <a:t>         protect non-renewable natural resources.</a:t>
            </a:r>
          </a:p>
          <a:p>
            <a:pPr marL="404813" indent="-404813">
              <a:lnSpc>
                <a:spcPct val="200000"/>
              </a:lnSpc>
            </a:pPr>
            <a:r>
              <a:rPr lang="en-US" dirty="0" smtClean="0"/>
              <a:t>Damage of a sustainable and regulated system of lead utilization</a:t>
            </a:r>
            <a:endParaRPr lang="en-GB" dirty="0"/>
          </a:p>
        </p:txBody>
      </p:sp>
      <p:pic>
        <p:nvPicPr>
          <p:cNvPr id="50178" name="Picture 2" descr="C:\Users\Temp\Desktop\Battery\d89bd69cf7e22623e79d80e4d1112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698" y="2333610"/>
            <a:ext cx="2571750" cy="19335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1986" name="Picture 2" descr="C:\Users\g.abdelhamid\Desktop\Battery\chromium_%20tannery%20pollution_Indi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681028"/>
            <a:ext cx="2648012" cy="19860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870884" cy="4325112"/>
          </a:xfrm>
        </p:spPr>
        <p:txBody>
          <a:bodyPr/>
          <a:lstStyle/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en-US" dirty="0" smtClean="0"/>
              <a:t>   Electrolyte   H2SO4                          15-25  %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en-US" dirty="0" smtClean="0"/>
              <a:t>   Lead sulphate  PbSO4                      25-35  %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en-US" dirty="0" smtClean="0"/>
              <a:t>   Lead oxide   </a:t>
            </a:r>
            <a:r>
              <a:rPr lang="en-US" dirty="0" err="1" smtClean="0"/>
              <a:t>PbOx</a:t>
            </a:r>
            <a:r>
              <a:rPr lang="en-US" dirty="0" smtClean="0"/>
              <a:t>                             8-15    %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en-US" dirty="0" smtClean="0"/>
              <a:t>   Grid metals                                        20-30  % 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en-US" dirty="0" smtClean="0"/>
              <a:t>   Polypropylene                                   4-7      %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en-US" dirty="0" smtClean="0"/>
              <a:t>   Heavy plastic, paper, fiber,            2 -7      %</a:t>
            </a:r>
          </a:p>
          <a:p>
            <a:endParaRPr lang="en-US" dirty="0"/>
          </a:p>
        </p:txBody>
      </p:sp>
      <p:pic>
        <p:nvPicPr>
          <p:cNvPr id="8" name="Picture 2" descr="http://www.blogcdn.com/green.autoblog.com/media/2010/04/car-batt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4547" y="2971800"/>
            <a:ext cx="3326053" cy="19812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654860" cy="4325112"/>
          </a:xfrm>
        </p:spPr>
        <p:txBody>
          <a:bodyPr/>
          <a:lstStyle/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Polluted groundwater</a:t>
            </a:r>
          </a:p>
          <a:p>
            <a:r>
              <a:rPr lang="en-US" dirty="0" smtClean="0"/>
              <a:t>Plume is an underground pattern of contaminant concentrations created by the movement of groundwater beneath a contaminant source, with the contaminants spreading in the direction of groundwater movement. The source site has the highest concentration, and the concentration decreases and dissipates away from the source.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5" descr="C:\Users\g.abdelhamid\Desktop\new\tec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8275" y="2438400"/>
            <a:ext cx="3057525" cy="23622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Suffering of Some peoples</a:t>
            </a:r>
            <a:endParaRPr lang="en-US" dirty="0"/>
          </a:p>
        </p:txBody>
      </p:sp>
      <p:pic>
        <p:nvPicPr>
          <p:cNvPr id="40962" name="Picture 2" descr="C:\Users\g.abdelhamid\Desktop\Battery\5733827214_fb150c1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396122"/>
            <a:ext cx="3060340" cy="20572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0963" name="Picture 3" descr="C:\Users\g.abdelhamid\Desktop\Battery\boy_dump_jump_garbage_q_15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401108"/>
            <a:ext cx="3060340" cy="20522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0964" name="Picture 4" descr="C:\Users\g.abdelhamid\Desktop\Battery\recycling-of-batteri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080530"/>
            <a:ext cx="3060340" cy="20685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Picture 6" descr="http://www.thedailybeast.com/content/newsweek/galleries/2008/10/20/worst-pollution-problems-in-the-world/_jcr_content/gallery/slide2/image.im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2096852"/>
            <a:ext cx="2988332" cy="20162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results</a:t>
            </a:r>
            <a:endParaRPr lang="en-GB" dirty="0"/>
          </a:p>
        </p:txBody>
      </p:sp>
      <p:pic>
        <p:nvPicPr>
          <p:cNvPr id="53250" name="Picture 2" descr="http://www.earthmothercrying.org/Earth%2050kb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4104" y="2370123"/>
            <a:ext cx="2974954" cy="224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252" name="Picture 4" descr="http://mag.citizenseye.com/wp-content/uploads/2010/12/Mother-Ear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7012" y="2406636"/>
            <a:ext cx="2336832" cy="3127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4681538" y="5181624"/>
            <a:ext cx="3322684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GB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Environmental Damage</a:t>
            </a:r>
            <a:endParaRPr lang="en-GB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2060" y="2060848"/>
            <a:ext cx="228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1600" b="1" dirty="0" smtClean="0">
                <a:ln w="11430"/>
                <a:gradFill>
                  <a:gsLst>
                    <a:gs pos="0">
                      <a:srgbClr val="005A58">
                        <a:tint val="90000"/>
                        <a:satMod val="120000"/>
                      </a:srgbClr>
                    </a:gs>
                    <a:gs pos="25000">
                      <a:srgbClr val="005A58">
                        <a:tint val="93000"/>
                        <a:satMod val="120000"/>
                      </a:srgbClr>
                    </a:gs>
                    <a:gs pos="50000">
                      <a:srgbClr val="005A58">
                        <a:shade val="89000"/>
                        <a:satMod val="110000"/>
                      </a:srgbClr>
                    </a:gs>
                    <a:gs pos="75000">
                      <a:srgbClr val="005A58">
                        <a:tint val="93000"/>
                        <a:satMod val="120000"/>
                      </a:srgbClr>
                    </a:gs>
                    <a:gs pos="100000">
                      <a:srgbClr val="005A58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Mother earth</a:t>
            </a:r>
            <a:endParaRPr lang="en-GB" sz="1600" b="1" dirty="0">
              <a:ln w="11430"/>
              <a:gradFill>
                <a:gsLst>
                  <a:gs pos="0">
                    <a:srgbClr val="005A58">
                      <a:tint val="90000"/>
                      <a:satMod val="120000"/>
                    </a:srgbClr>
                  </a:gs>
                  <a:gs pos="25000">
                    <a:srgbClr val="005A58">
                      <a:tint val="93000"/>
                      <a:satMod val="120000"/>
                    </a:srgbClr>
                  </a:gs>
                  <a:gs pos="50000">
                    <a:srgbClr val="005A58">
                      <a:shade val="89000"/>
                      <a:satMod val="110000"/>
                    </a:srgbClr>
                  </a:gs>
                  <a:gs pos="75000">
                    <a:srgbClr val="005A58">
                      <a:tint val="93000"/>
                      <a:satMod val="120000"/>
                    </a:srgbClr>
                  </a:gs>
                  <a:gs pos="100000">
                    <a:srgbClr val="005A58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balaur-recycling.com/site/sites/default/files/images/420343-Recycle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010" y="762000"/>
            <a:ext cx="3110790" cy="411480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8" name="Rectangle 7"/>
          <p:cNvSpPr/>
          <p:nvPr/>
        </p:nvSpPr>
        <p:spPr>
          <a:xfrm>
            <a:off x="3581400" y="4472226"/>
            <a:ext cx="1915853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3"/>
                </a:solidFill>
              </a:rPr>
              <a:t>Thanks</a:t>
            </a:r>
          </a:p>
          <a:p>
            <a:pPr algn="ctr"/>
            <a:r>
              <a:rPr lang="en-US" sz="1400" b="1" dirty="0" smtClean="0">
                <a:ln/>
                <a:solidFill>
                  <a:schemeClr val="accent3"/>
                </a:solidFill>
              </a:rPr>
              <a:t>Gamal A. Hamid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4769" y="6237312"/>
            <a:ext cx="2282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arlow Solid Italic" pitchFamily="82" charset="0"/>
              </a:rPr>
              <a:t>gamal_a_hamid@hotmail.com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Harlow Solid Italic" pitchFamily="82" charset="0"/>
            </a:endParaRPr>
          </a:p>
        </p:txBody>
      </p:sp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Collected batteries per year in UAE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942892" cy="432511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Abu Dhabi emirate had over 784,000 cars at the end of 2011.</a:t>
            </a:r>
          </a:p>
          <a:p>
            <a:r>
              <a:rPr lang="en-US" dirty="0" smtClean="0"/>
              <a:t>In 2011, the total number of vehicles registered in Dubai was 1,052,891. Out of this, more than 115,380 vehicles </a:t>
            </a:r>
          </a:p>
          <a:p>
            <a:r>
              <a:rPr lang="en-US" dirty="0" smtClean="0"/>
              <a:t>Traffic congestion, the single biggest concern among Dubai's 1.44 million residents, The city has a car ownership rate of 541 cars per 1,000 population. If this trend continues, then </a:t>
            </a:r>
            <a:r>
              <a:rPr lang="en-US" b="1" dirty="0" smtClean="0">
                <a:solidFill>
                  <a:srgbClr val="FF0000"/>
                </a:solidFill>
              </a:rPr>
              <a:t>by 2020, there will be 5.3 </a:t>
            </a:r>
            <a:r>
              <a:rPr lang="en-US" dirty="0" smtClean="0"/>
              <a:t>million registered cars in Dubai.</a:t>
            </a:r>
          </a:p>
          <a:p>
            <a:r>
              <a:rPr lang="en-US" dirty="0" smtClean="0"/>
              <a:t>The total number of cars in UAE </a:t>
            </a:r>
            <a:r>
              <a:rPr lang="en-US" sz="1800" b="1" i="1" dirty="0" smtClean="0">
                <a:solidFill>
                  <a:srgbClr val="FF0000"/>
                </a:solidFill>
              </a:rPr>
              <a:t>around 2.5 Millions</a:t>
            </a:r>
            <a:endParaRPr lang="en-US" b="1" i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1" descr="C:\Users\g.abdelhamid\Desktop\New Folder (2)\01082011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667000"/>
            <a:ext cx="2057400" cy="27432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Is Lead Harmful?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5302932" cy="4325112"/>
          </a:xfrm>
        </p:spPr>
        <p:txBody>
          <a:bodyPr/>
          <a:lstStyle/>
          <a:p>
            <a:r>
              <a:rPr lang="en-US" dirty="0" smtClean="0"/>
              <a:t>Lead gets into a person's system, it is distributed throughout the body just like helpful minerals such as iron, calcium, and zinc. </a:t>
            </a:r>
          </a:p>
          <a:p>
            <a:r>
              <a:rPr lang="en-US" dirty="0" smtClean="0"/>
              <a:t>And lead can cause harm wherever it lands in the body. </a:t>
            </a:r>
          </a:p>
          <a:p>
            <a:r>
              <a:rPr lang="en-US" dirty="0" smtClean="0"/>
              <a:t>In the bloodstream, for example, it can damage red blood cells and limit their ability to carry oxygen to the organs and tissues that need it, thus causing anemia.</a:t>
            </a:r>
          </a:p>
          <a:p>
            <a:r>
              <a:rPr lang="en-US" dirty="0" smtClean="0"/>
              <a:t>Most lead ends up in the bone, where it causes even more problems. </a:t>
            </a:r>
          </a:p>
          <a:p>
            <a:endParaRPr lang="en-US" dirty="0"/>
          </a:p>
        </p:txBody>
      </p:sp>
      <p:pic>
        <p:nvPicPr>
          <p:cNvPr id="5" name="Picture 2" descr="http://www.brennerchildrens.org/images/brenner/parent/medical/brain/headers_79023/P_lead_poison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971800"/>
            <a:ext cx="3200401" cy="154694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short - term lead poisoning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1045"/>
            <a:ext cx="4870884" cy="432511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short-term effects of lead poisoning include:</a:t>
            </a:r>
          </a:p>
          <a:p>
            <a:pPr>
              <a:buNone/>
            </a:pPr>
            <a:endParaRPr lang="en-US" sz="500" dirty="0" smtClean="0"/>
          </a:p>
          <a:p>
            <a:r>
              <a:rPr lang="en-US" dirty="0" smtClean="0"/>
              <a:t> Acute fever, </a:t>
            </a:r>
          </a:p>
          <a:p>
            <a:r>
              <a:rPr lang="en-US" dirty="0" smtClean="0"/>
              <a:t>Convulsions, </a:t>
            </a:r>
          </a:p>
          <a:p>
            <a:r>
              <a:rPr lang="en-US" dirty="0" smtClean="0"/>
              <a:t>Loss of consciousness and blindness, with anemia, </a:t>
            </a:r>
          </a:p>
          <a:p>
            <a:r>
              <a:rPr lang="en-US" dirty="0" smtClean="0"/>
              <a:t>Renal failure </a:t>
            </a:r>
          </a:p>
          <a:p>
            <a:pPr>
              <a:buNone/>
            </a:pPr>
            <a:endParaRPr lang="en-US" sz="700" dirty="0" smtClean="0"/>
          </a:p>
          <a:p>
            <a:pPr>
              <a:buNone/>
            </a:pPr>
            <a:r>
              <a:rPr lang="en-US" dirty="0" smtClean="0"/>
              <a:t>Exposure to high levels of lead in a short period of time is called </a:t>
            </a:r>
            <a:r>
              <a:rPr lang="en-US" dirty="0" smtClean="0">
                <a:solidFill>
                  <a:srgbClr val="FF0000"/>
                </a:solidFill>
              </a:rPr>
              <a:t>Acute toxicity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pic>
        <p:nvPicPr>
          <p:cNvPr id="5" name="Picture 2" descr="C:\Users\g.abdelhamid\Desktop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642616"/>
            <a:ext cx="2247900" cy="21579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viron.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Environ. 1</Template>
  <TotalTime>7353</TotalTime>
  <Words>2025</Words>
  <Application>Microsoft Office PowerPoint</Application>
  <PresentationFormat>On-screen Show (4:3)</PresentationFormat>
  <Paragraphs>378</Paragraphs>
  <Slides>63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Environ. 1</vt:lpstr>
      <vt:lpstr>Acrobat Document</vt:lpstr>
      <vt:lpstr>PowerPoint Presentation</vt:lpstr>
      <vt:lpstr>Contents</vt:lpstr>
      <vt:lpstr>Factory Vision</vt:lpstr>
      <vt:lpstr>Similar Projects</vt:lpstr>
      <vt:lpstr>Lead Poisonous</vt:lpstr>
      <vt:lpstr>Battery Components</vt:lpstr>
      <vt:lpstr>Collected batteries per year in UAE</vt:lpstr>
      <vt:lpstr>Why Is Lead Harmful? </vt:lpstr>
      <vt:lpstr>Effect of short - term lead poisoning</vt:lpstr>
      <vt:lpstr>Effects of Long-Term Lead Poisoning </vt:lpstr>
      <vt:lpstr>Signs of Lead Poisoning </vt:lpstr>
      <vt:lpstr>UAE Responsibility</vt:lpstr>
      <vt:lpstr>What about next generation???</vt:lpstr>
      <vt:lpstr>Factory Responsibility</vt:lpstr>
      <vt:lpstr>Pre-Recycling</vt:lpstr>
      <vt:lpstr>Pre-recycling Environ. Control</vt:lpstr>
      <vt:lpstr>Pre-Recycling Steps</vt:lpstr>
      <vt:lpstr>Acid drainage</vt:lpstr>
      <vt:lpstr>Rain</vt:lpstr>
      <vt:lpstr>Transporting</vt:lpstr>
      <vt:lpstr>Stored in proper places</vt:lpstr>
      <vt:lpstr>PowerPoint Presentation</vt:lpstr>
      <vt:lpstr>Plant Specifications</vt:lpstr>
      <vt:lpstr>Process Description</vt:lpstr>
      <vt:lpstr>Environmental Monitoring</vt:lpstr>
      <vt:lpstr>CX Area Environ. Control</vt:lpstr>
      <vt:lpstr>CX Area</vt:lpstr>
      <vt:lpstr>Separation and Treatment</vt:lpstr>
      <vt:lpstr>Liquid and solid</vt:lpstr>
      <vt:lpstr>PowerPoint Presentation</vt:lpstr>
      <vt:lpstr>Factory</vt:lpstr>
      <vt:lpstr>Process</vt:lpstr>
      <vt:lpstr>Wet Gas scrubber</vt:lpstr>
      <vt:lpstr>Unlicensed lead smelters</vt:lpstr>
      <vt:lpstr>Truck wash</vt:lpstr>
      <vt:lpstr>Smelting Area Environ. Control</vt:lpstr>
      <vt:lpstr>PowerPoint Presentation</vt:lpstr>
      <vt:lpstr>Gas scrubber</vt:lpstr>
      <vt:lpstr>Ventilated Furnace</vt:lpstr>
      <vt:lpstr>PowerPoint Presentation</vt:lpstr>
      <vt:lpstr>PowerPoint Presentation</vt:lpstr>
      <vt:lpstr>Refinery Area  Environ. Control</vt:lpstr>
      <vt:lpstr>Refinery Area</vt:lpstr>
      <vt:lpstr>PowerPoint Presentation</vt:lpstr>
      <vt:lpstr>PowerPoint Presentation</vt:lpstr>
      <vt:lpstr>Safe Work Environmental</vt:lpstr>
      <vt:lpstr>Casting Area Environ. Control</vt:lpstr>
      <vt:lpstr>Casting</vt:lpstr>
      <vt:lpstr>Lead ingots</vt:lpstr>
      <vt:lpstr>Lab. Environ. Control</vt:lpstr>
      <vt:lpstr>Most Advanced Laboratory</vt:lpstr>
      <vt:lpstr>Most Advanced Laboratory</vt:lpstr>
      <vt:lpstr>work practices</vt:lpstr>
      <vt:lpstr>Conclusion</vt:lpstr>
      <vt:lpstr>Old Technology</vt:lpstr>
      <vt:lpstr>Polluted Soil</vt:lpstr>
      <vt:lpstr>PowerPoint Presentation</vt:lpstr>
      <vt:lpstr>Polluted Air </vt:lpstr>
      <vt:lpstr>Polluted Water</vt:lpstr>
      <vt:lpstr>PowerPoint Presentation</vt:lpstr>
      <vt:lpstr>Suffering of Some peoples</vt:lpstr>
      <vt:lpstr>The results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G.Abdelhamid</dc:creator>
  <cp:lastModifiedBy>DELL</cp:lastModifiedBy>
  <cp:revision>1297</cp:revision>
  <cp:lastPrinted>1601-01-01T00:00:00Z</cp:lastPrinted>
  <dcterms:created xsi:type="dcterms:W3CDTF">1601-01-01T00:00:00Z</dcterms:created>
  <dcterms:modified xsi:type="dcterms:W3CDTF">2015-08-10T12:08:31Z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LCID">
    <vt:i4>1025</vt:i4>
  </property>
</Properties>
</file>